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75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72" r:id="rId17"/>
    <p:sldId id="271" r:id="rId18"/>
    <p:sldId id="273" r:id="rId19"/>
    <p:sldId id="274" r:id="rId20"/>
    <p:sldId id="276" r:id="rId21"/>
  </p:sldIdLst>
  <p:sldSz cx="9144000" cy="5143500" type="screen16x9"/>
  <p:notesSz cx="6735763" cy="98663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66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197E4B-D774-47E7-B6E9-283C5B21E897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E3CC9122-501F-4DED-9F19-6131C7DD9019}">
      <dgm:prSet phldrT="[Texto]" custT="1"/>
      <dgm:spPr/>
      <dgm:t>
        <a:bodyPr/>
        <a:lstStyle/>
        <a:p>
          <a:r>
            <a:rPr lang="pt-BR" sz="1400" dirty="0" smtClean="0"/>
            <a:t>Colônia </a:t>
          </a:r>
          <a:r>
            <a:rPr lang="pt-BR" sz="1050" dirty="0" smtClean="0"/>
            <a:t>(1500 – 1822)</a:t>
          </a:r>
          <a:endParaRPr lang="pt-BR" sz="1050" dirty="0"/>
        </a:p>
      </dgm:t>
    </dgm:pt>
    <dgm:pt modelId="{88CF5793-D91A-4D0E-A54E-BCFEC19931FC}" type="parTrans" cxnId="{1929BD69-9C9C-4995-9B05-C6A6889D6C45}">
      <dgm:prSet/>
      <dgm:spPr/>
      <dgm:t>
        <a:bodyPr/>
        <a:lstStyle/>
        <a:p>
          <a:endParaRPr lang="pt-BR" sz="4000"/>
        </a:p>
      </dgm:t>
    </dgm:pt>
    <dgm:pt modelId="{85CA3BAD-746E-405B-A099-AEABF1D8E5F2}" type="sibTrans" cxnId="{1929BD69-9C9C-4995-9B05-C6A6889D6C45}">
      <dgm:prSet/>
      <dgm:spPr/>
      <dgm:t>
        <a:bodyPr/>
        <a:lstStyle/>
        <a:p>
          <a:endParaRPr lang="pt-BR" sz="4000"/>
        </a:p>
      </dgm:t>
    </dgm:pt>
    <dgm:pt modelId="{A77E11F3-149D-487C-B6B3-64E2D794D1C3}">
      <dgm:prSet phldrT="[Texto]" custT="1"/>
      <dgm:spPr/>
      <dgm:t>
        <a:bodyPr/>
        <a:lstStyle/>
        <a:p>
          <a:r>
            <a:rPr lang="pt-BR" sz="1400" dirty="0" smtClean="0"/>
            <a:t>Império </a:t>
          </a:r>
          <a:r>
            <a:rPr lang="pt-BR" sz="1050" dirty="0" smtClean="0"/>
            <a:t>(1822 – 1889)</a:t>
          </a:r>
          <a:endParaRPr lang="pt-BR" sz="1400" dirty="0"/>
        </a:p>
      </dgm:t>
    </dgm:pt>
    <dgm:pt modelId="{917D87F2-5400-4C63-A4D0-ED5C0A00D8E7}" type="parTrans" cxnId="{73F34B1A-4E2F-43DD-9DA1-295609782566}">
      <dgm:prSet/>
      <dgm:spPr/>
      <dgm:t>
        <a:bodyPr/>
        <a:lstStyle/>
        <a:p>
          <a:endParaRPr lang="pt-BR" sz="4000"/>
        </a:p>
      </dgm:t>
    </dgm:pt>
    <dgm:pt modelId="{B3D0CC4F-0A20-4419-83EE-D60AD62B96EA}" type="sibTrans" cxnId="{73F34B1A-4E2F-43DD-9DA1-295609782566}">
      <dgm:prSet/>
      <dgm:spPr/>
      <dgm:t>
        <a:bodyPr/>
        <a:lstStyle/>
        <a:p>
          <a:endParaRPr lang="pt-BR" sz="4000"/>
        </a:p>
      </dgm:t>
    </dgm:pt>
    <dgm:pt modelId="{1E173321-3786-492B-B5C4-BD74682E92F2}">
      <dgm:prSet phldrT="[Texto]" custT="1"/>
      <dgm:spPr/>
      <dgm:t>
        <a:bodyPr/>
        <a:lstStyle/>
        <a:p>
          <a:r>
            <a:rPr lang="pt-BR" sz="1400" dirty="0" smtClean="0"/>
            <a:t>1ª. República </a:t>
          </a:r>
          <a:r>
            <a:rPr lang="pt-BR" sz="1050" dirty="0" smtClean="0"/>
            <a:t>(1889 – 1930)</a:t>
          </a:r>
          <a:endParaRPr lang="pt-BR" sz="1400" dirty="0"/>
        </a:p>
      </dgm:t>
    </dgm:pt>
    <dgm:pt modelId="{F2ECEF90-F94C-44F5-986C-4971FFB341A5}" type="parTrans" cxnId="{621CB738-A2E8-4DA9-8D34-5FEA806DE79E}">
      <dgm:prSet/>
      <dgm:spPr/>
      <dgm:t>
        <a:bodyPr/>
        <a:lstStyle/>
        <a:p>
          <a:endParaRPr lang="pt-BR" sz="4000"/>
        </a:p>
      </dgm:t>
    </dgm:pt>
    <dgm:pt modelId="{2D00A61E-2B23-4DC2-8B98-7DF5A1C07AE3}" type="sibTrans" cxnId="{621CB738-A2E8-4DA9-8D34-5FEA806DE79E}">
      <dgm:prSet/>
      <dgm:spPr/>
      <dgm:t>
        <a:bodyPr/>
        <a:lstStyle/>
        <a:p>
          <a:endParaRPr lang="pt-BR" sz="4000"/>
        </a:p>
      </dgm:t>
    </dgm:pt>
    <dgm:pt modelId="{CFDDF5D2-91A6-4DE1-B6A4-17DF3A22545E}">
      <dgm:prSet phldrT="[Texto]" custT="1"/>
      <dgm:spPr/>
      <dgm:t>
        <a:bodyPr/>
        <a:lstStyle/>
        <a:p>
          <a:r>
            <a:rPr lang="pt-BR" sz="1400" dirty="0" smtClean="0"/>
            <a:t>2ª. República </a:t>
          </a:r>
          <a:r>
            <a:rPr lang="pt-BR" sz="1050" dirty="0" smtClean="0"/>
            <a:t>(1930 – 1945)</a:t>
          </a:r>
          <a:endParaRPr lang="pt-BR" sz="1400" dirty="0"/>
        </a:p>
      </dgm:t>
    </dgm:pt>
    <dgm:pt modelId="{987A7B70-C4C4-41A7-A3CD-E6A35A83730D}" type="parTrans" cxnId="{C6A26AD5-85C2-438B-98E3-71B12EEAC5C5}">
      <dgm:prSet/>
      <dgm:spPr/>
      <dgm:t>
        <a:bodyPr/>
        <a:lstStyle/>
        <a:p>
          <a:endParaRPr lang="pt-BR" sz="4000"/>
        </a:p>
      </dgm:t>
    </dgm:pt>
    <dgm:pt modelId="{A9D7F2B5-8097-462B-A5CA-65A2938B281D}" type="sibTrans" cxnId="{C6A26AD5-85C2-438B-98E3-71B12EEAC5C5}">
      <dgm:prSet/>
      <dgm:spPr/>
      <dgm:t>
        <a:bodyPr/>
        <a:lstStyle/>
        <a:p>
          <a:endParaRPr lang="pt-BR" sz="4000"/>
        </a:p>
      </dgm:t>
    </dgm:pt>
    <dgm:pt modelId="{D3A640F3-7774-4060-B581-87F331AC89EB}">
      <dgm:prSet phldrT="[Texto]" custT="1"/>
      <dgm:spPr/>
      <dgm:t>
        <a:bodyPr/>
        <a:lstStyle/>
        <a:p>
          <a:r>
            <a:rPr lang="pt-BR" sz="1400" dirty="0" err="1" smtClean="0"/>
            <a:t>Redemo-cratização</a:t>
          </a:r>
          <a:r>
            <a:rPr lang="pt-BR" sz="1400" dirty="0" smtClean="0"/>
            <a:t> </a:t>
          </a:r>
          <a:r>
            <a:rPr lang="pt-BR" sz="1050" dirty="0" smtClean="0"/>
            <a:t>(1945 – 1964)</a:t>
          </a:r>
          <a:endParaRPr lang="pt-BR" sz="1400" dirty="0" smtClean="0"/>
        </a:p>
      </dgm:t>
    </dgm:pt>
    <dgm:pt modelId="{615897ED-E0A5-4A3B-9343-448B0D6692E5}" type="parTrans" cxnId="{44D51DC7-8DB1-4763-A8FC-7605BB79E5E2}">
      <dgm:prSet/>
      <dgm:spPr/>
      <dgm:t>
        <a:bodyPr/>
        <a:lstStyle/>
        <a:p>
          <a:endParaRPr lang="pt-BR" sz="4000"/>
        </a:p>
      </dgm:t>
    </dgm:pt>
    <dgm:pt modelId="{5CD6A2D9-35A9-4ADE-AB33-9CDB57DAB4E8}" type="sibTrans" cxnId="{44D51DC7-8DB1-4763-A8FC-7605BB79E5E2}">
      <dgm:prSet/>
      <dgm:spPr/>
      <dgm:t>
        <a:bodyPr/>
        <a:lstStyle/>
        <a:p>
          <a:endParaRPr lang="pt-BR" sz="4000"/>
        </a:p>
      </dgm:t>
    </dgm:pt>
    <dgm:pt modelId="{F8B7D78C-5D03-4CDC-9233-2F38106249AF}">
      <dgm:prSet phldrT="[Texto]" custT="1"/>
      <dgm:spPr/>
      <dgm:t>
        <a:bodyPr/>
        <a:lstStyle/>
        <a:p>
          <a:r>
            <a:rPr lang="pt-BR" sz="1400" dirty="0" smtClean="0"/>
            <a:t>Ditadura Militar </a:t>
          </a:r>
          <a:r>
            <a:rPr lang="pt-BR" sz="1050" dirty="0" smtClean="0"/>
            <a:t>(1964 – 1985)</a:t>
          </a:r>
          <a:endParaRPr lang="pt-BR" sz="1400" dirty="0" smtClean="0"/>
        </a:p>
      </dgm:t>
    </dgm:pt>
    <dgm:pt modelId="{0FDBDAAC-66AB-472B-909E-7887031974E0}" type="parTrans" cxnId="{F803194E-7F97-4BA4-8960-E35295989F58}">
      <dgm:prSet/>
      <dgm:spPr/>
      <dgm:t>
        <a:bodyPr/>
        <a:lstStyle/>
        <a:p>
          <a:endParaRPr lang="pt-BR" sz="4000"/>
        </a:p>
      </dgm:t>
    </dgm:pt>
    <dgm:pt modelId="{CFFBBC73-99E5-4093-A6DC-ABEA63429175}" type="sibTrans" cxnId="{F803194E-7F97-4BA4-8960-E35295989F58}">
      <dgm:prSet/>
      <dgm:spPr/>
      <dgm:t>
        <a:bodyPr/>
        <a:lstStyle/>
        <a:p>
          <a:endParaRPr lang="pt-BR" sz="4000"/>
        </a:p>
      </dgm:t>
    </dgm:pt>
    <dgm:pt modelId="{002F5FFD-8F82-4A79-A2FF-3732D0AF1157}">
      <dgm:prSet phldrT="[Texto]" custT="1"/>
      <dgm:spPr/>
      <dgm:t>
        <a:bodyPr/>
        <a:lstStyle/>
        <a:p>
          <a:r>
            <a:rPr lang="pt-BR" sz="1100" dirty="0" smtClean="0"/>
            <a:t>Transição Democrática</a:t>
          </a:r>
        </a:p>
        <a:p>
          <a:r>
            <a:rPr lang="pt-BR" sz="1050" dirty="0" smtClean="0"/>
            <a:t>(1985 – 1988)</a:t>
          </a:r>
          <a:endParaRPr lang="pt-BR" sz="1400" dirty="0" smtClean="0"/>
        </a:p>
      </dgm:t>
    </dgm:pt>
    <dgm:pt modelId="{C72D7377-690D-4D0F-A4EE-0425A3C54734}" type="parTrans" cxnId="{B856E55B-7ED3-4FBC-A384-8FADE40875ED}">
      <dgm:prSet/>
      <dgm:spPr/>
      <dgm:t>
        <a:bodyPr/>
        <a:lstStyle/>
        <a:p>
          <a:endParaRPr lang="pt-BR" sz="4000"/>
        </a:p>
      </dgm:t>
    </dgm:pt>
    <dgm:pt modelId="{5080D442-B495-4ABB-B7E9-A07DD24C9C6D}" type="sibTrans" cxnId="{B856E55B-7ED3-4FBC-A384-8FADE40875ED}">
      <dgm:prSet/>
      <dgm:spPr/>
      <dgm:t>
        <a:bodyPr/>
        <a:lstStyle/>
        <a:p>
          <a:endParaRPr lang="pt-BR" sz="4000"/>
        </a:p>
      </dgm:t>
    </dgm:pt>
    <dgm:pt modelId="{E24575E8-0D5C-4F94-941F-EFBBF07F79B2}">
      <dgm:prSet phldrT="[Texto]" custT="1"/>
      <dgm:spPr/>
      <dgm:t>
        <a:bodyPr/>
        <a:lstStyle/>
        <a:p>
          <a:r>
            <a:rPr lang="pt-BR" sz="1400" dirty="0" smtClean="0"/>
            <a:t>SUS</a:t>
          </a:r>
        </a:p>
        <a:p>
          <a:r>
            <a:rPr lang="pt-BR" sz="1050" dirty="0" smtClean="0"/>
            <a:t>(1988– atual)</a:t>
          </a:r>
          <a:endParaRPr lang="pt-BR" sz="1600" dirty="0" smtClean="0"/>
        </a:p>
      </dgm:t>
    </dgm:pt>
    <dgm:pt modelId="{ADE762D5-6B5F-47A1-B37A-814F0750C6BB}" type="parTrans" cxnId="{3133CCA2-D1B6-4356-B99D-B3F9C953AA2B}">
      <dgm:prSet/>
      <dgm:spPr/>
      <dgm:t>
        <a:bodyPr/>
        <a:lstStyle/>
        <a:p>
          <a:endParaRPr lang="pt-BR" sz="4000"/>
        </a:p>
      </dgm:t>
    </dgm:pt>
    <dgm:pt modelId="{7717599E-712E-4402-BB29-ED80F9B29733}" type="sibTrans" cxnId="{3133CCA2-D1B6-4356-B99D-B3F9C953AA2B}">
      <dgm:prSet/>
      <dgm:spPr/>
      <dgm:t>
        <a:bodyPr/>
        <a:lstStyle/>
        <a:p>
          <a:endParaRPr lang="pt-BR" sz="4000"/>
        </a:p>
      </dgm:t>
    </dgm:pt>
    <dgm:pt modelId="{40FB14DD-E071-4773-B482-7273E53F6B2A}" type="pres">
      <dgm:prSet presAssocID="{76197E4B-D774-47E7-B6E9-283C5B21E897}" presName="CompostProcess" presStyleCnt="0">
        <dgm:presLayoutVars>
          <dgm:dir/>
          <dgm:resizeHandles val="exact"/>
        </dgm:presLayoutVars>
      </dgm:prSet>
      <dgm:spPr/>
    </dgm:pt>
    <dgm:pt modelId="{A15BEE00-6BE2-40F4-B897-6F8A284B0741}" type="pres">
      <dgm:prSet presAssocID="{76197E4B-D774-47E7-B6E9-283C5B21E897}" presName="arrow" presStyleLbl="bgShp" presStyleIdx="0" presStyleCnt="1"/>
      <dgm:spPr/>
    </dgm:pt>
    <dgm:pt modelId="{380DD8EF-C470-42A9-91DE-8D23685093DE}" type="pres">
      <dgm:prSet presAssocID="{76197E4B-D774-47E7-B6E9-283C5B21E897}" presName="linearProcess" presStyleCnt="0"/>
      <dgm:spPr/>
    </dgm:pt>
    <dgm:pt modelId="{9B768169-007C-42AC-92B1-B69E16AC4841}" type="pres">
      <dgm:prSet presAssocID="{E3CC9122-501F-4DED-9F19-6131C7DD9019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94F92A-E03D-4EDB-8651-A0D0D9907F60}" type="pres">
      <dgm:prSet presAssocID="{85CA3BAD-746E-405B-A099-AEABF1D8E5F2}" presName="sibTrans" presStyleCnt="0"/>
      <dgm:spPr/>
    </dgm:pt>
    <dgm:pt modelId="{8564F079-DD11-48D9-8DE9-86B854D7AC04}" type="pres">
      <dgm:prSet presAssocID="{A77E11F3-149D-487C-B6B3-64E2D794D1C3}" presName="text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F84F91-0750-4EB7-9F42-944AF925D447}" type="pres">
      <dgm:prSet presAssocID="{B3D0CC4F-0A20-4419-83EE-D60AD62B96EA}" presName="sibTrans" presStyleCnt="0"/>
      <dgm:spPr/>
    </dgm:pt>
    <dgm:pt modelId="{F041DEC4-F433-45F7-8ED9-96708B70A2B3}" type="pres">
      <dgm:prSet presAssocID="{1E173321-3786-492B-B5C4-BD74682E92F2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F1A07F7-0D37-41F9-B881-2ED4F6D7ECD2}" type="pres">
      <dgm:prSet presAssocID="{2D00A61E-2B23-4DC2-8B98-7DF5A1C07AE3}" presName="sibTrans" presStyleCnt="0"/>
      <dgm:spPr/>
    </dgm:pt>
    <dgm:pt modelId="{4E5C9DDE-C5A0-4ED3-8840-FA3BD8EDDD77}" type="pres">
      <dgm:prSet presAssocID="{CFDDF5D2-91A6-4DE1-B6A4-17DF3A22545E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4B4179-A383-42AA-8166-EB0E4D54D473}" type="pres">
      <dgm:prSet presAssocID="{A9D7F2B5-8097-462B-A5CA-65A2938B281D}" presName="sibTrans" presStyleCnt="0"/>
      <dgm:spPr/>
    </dgm:pt>
    <dgm:pt modelId="{7DB714AD-A46D-4298-BD0E-084F2D3104ED}" type="pres">
      <dgm:prSet presAssocID="{D3A640F3-7774-4060-B581-87F331AC89EB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AB959D-C5B4-4A84-AEAB-A579F0EFF0B3}" type="pres">
      <dgm:prSet presAssocID="{5CD6A2D9-35A9-4ADE-AB33-9CDB57DAB4E8}" presName="sibTrans" presStyleCnt="0"/>
      <dgm:spPr/>
    </dgm:pt>
    <dgm:pt modelId="{B72C9980-BF5F-4167-8F1F-12FFB72CADD3}" type="pres">
      <dgm:prSet presAssocID="{F8B7D78C-5D03-4CDC-9233-2F38106249AF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8E42469-227D-4146-8DE2-82CDC6E3A223}" type="pres">
      <dgm:prSet presAssocID="{CFFBBC73-99E5-4093-A6DC-ABEA63429175}" presName="sibTrans" presStyleCnt="0"/>
      <dgm:spPr/>
    </dgm:pt>
    <dgm:pt modelId="{BE921C42-E99B-4CE4-BC38-53D9DD805A9E}" type="pres">
      <dgm:prSet presAssocID="{002F5FFD-8F82-4A79-A2FF-3732D0AF1157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49218D-3209-4199-8E3D-9FB445B69C51}" type="pres">
      <dgm:prSet presAssocID="{5080D442-B495-4ABB-B7E9-A07DD24C9C6D}" presName="sibTrans" presStyleCnt="0"/>
      <dgm:spPr/>
    </dgm:pt>
    <dgm:pt modelId="{F014508C-1938-4882-A230-8E26DE58A26C}" type="pres">
      <dgm:prSet presAssocID="{E24575E8-0D5C-4F94-941F-EFBBF07F79B2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0E9ECB6-EC54-409C-91D9-E447426A7D10}" type="presOf" srcId="{F8B7D78C-5D03-4CDC-9233-2F38106249AF}" destId="{B72C9980-BF5F-4167-8F1F-12FFB72CADD3}" srcOrd="0" destOrd="0" presId="urn:microsoft.com/office/officeart/2005/8/layout/hProcess9"/>
    <dgm:cxn modelId="{E9BA8FBD-88EA-43A6-92BE-6EEF54188C52}" type="presOf" srcId="{D3A640F3-7774-4060-B581-87F331AC89EB}" destId="{7DB714AD-A46D-4298-BD0E-084F2D3104ED}" srcOrd="0" destOrd="0" presId="urn:microsoft.com/office/officeart/2005/8/layout/hProcess9"/>
    <dgm:cxn modelId="{96E93F4D-BF65-4F77-A83B-9DA64E3EB059}" type="presOf" srcId="{E24575E8-0D5C-4F94-941F-EFBBF07F79B2}" destId="{F014508C-1938-4882-A230-8E26DE58A26C}" srcOrd="0" destOrd="0" presId="urn:microsoft.com/office/officeart/2005/8/layout/hProcess9"/>
    <dgm:cxn modelId="{F803194E-7F97-4BA4-8960-E35295989F58}" srcId="{76197E4B-D774-47E7-B6E9-283C5B21E897}" destId="{F8B7D78C-5D03-4CDC-9233-2F38106249AF}" srcOrd="5" destOrd="0" parTransId="{0FDBDAAC-66AB-472B-909E-7887031974E0}" sibTransId="{CFFBBC73-99E5-4093-A6DC-ABEA63429175}"/>
    <dgm:cxn modelId="{3133CCA2-D1B6-4356-B99D-B3F9C953AA2B}" srcId="{76197E4B-D774-47E7-B6E9-283C5B21E897}" destId="{E24575E8-0D5C-4F94-941F-EFBBF07F79B2}" srcOrd="7" destOrd="0" parTransId="{ADE762D5-6B5F-47A1-B37A-814F0750C6BB}" sibTransId="{7717599E-712E-4402-BB29-ED80F9B29733}"/>
    <dgm:cxn modelId="{B5181B3D-E515-4C4F-B5DB-E894A9614213}" type="presOf" srcId="{E3CC9122-501F-4DED-9F19-6131C7DD9019}" destId="{9B768169-007C-42AC-92B1-B69E16AC4841}" srcOrd="0" destOrd="0" presId="urn:microsoft.com/office/officeart/2005/8/layout/hProcess9"/>
    <dgm:cxn modelId="{33180994-6349-490B-A091-9AEB166CE88B}" type="presOf" srcId="{76197E4B-D774-47E7-B6E9-283C5B21E897}" destId="{40FB14DD-E071-4773-B482-7273E53F6B2A}" srcOrd="0" destOrd="0" presId="urn:microsoft.com/office/officeart/2005/8/layout/hProcess9"/>
    <dgm:cxn modelId="{1929BD69-9C9C-4995-9B05-C6A6889D6C45}" srcId="{76197E4B-D774-47E7-B6E9-283C5B21E897}" destId="{E3CC9122-501F-4DED-9F19-6131C7DD9019}" srcOrd="0" destOrd="0" parTransId="{88CF5793-D91A-4D0E-A54E-BCFEC19931FC}" sibTransId="{85CA3BAD-746E-405B-A099-AEABF1D8E5F2}"/>
    <dgm:cxn modelId="{C6A26AD5-85C2-438B-98E3-71B12EEAC5C5}" srcId="{76197E4B-D774-47E7-B6E9-283C5B21E897}" destId="{CFDDF5D2-91A6-4DE1-B6A4-17DF3A22545E}" srcOrd="3" destOrd="0" parTransId="{987A7B70-C4C4-41A7-A3CD-E6A35A83730D}" sibTransId="{A9D7F2B5-8097-462B-A5CA-65A2938B281D}"/>
    <dgm:cxn modelId="{73F34B1A-4E2F-43DD-9DA1-295609782566}" srcId="{76197E4B-D774-47E7-B6E9-283C5B21E897}" destId="{A77E11F3-149D-487C-B6B3-64E2D794D1C3}" srcOrd="1" destOrd="0" parTransId="{917D87F2-5400-4C63-A4D0-ED5C0A00D8E7}" sibTransId="{B3D0CC4F-0A20-4419-83EE-D60AD62B96EA}"/>
    <dgm:cxn modelId="{BD2A0837-EFCD-4C52-9F14-303440BC96E5}" type="presOf" srcId="{CFDDF5D2-91A6-4DE1-B6A4-17DF3A22545E}" destId="{4E5C9DDE-C5A0-4ED3-8840-FA3BD8EDDD77}" srcOrd="0" destOrd="0" presId="urn:microsoft.com/office/officeart/2005/8/layout/hProcess9"/>
    <dgm:cxn modelId="{621CB738-A2E8-4DA9-8D34-5FEA806DE79E}" srcId="{76197E4B-D774-47E7-B6E9-283C5B21E897}" destId="{1E173321-3786-492B-B5C4-BD74682E92F2}" srcOrd="2" destOrd="0" parTransId="{F2ECEF90-F94C-44F5-986C-4971FFB341A5}" sibTransId="{2D00A61E-2B23-4DC2-8B98-7DF5A1C07AE3}"/>
    <dgm:cxn modelId="{B856E55B-7ED3-4FBC-A384-8FADE40875ED}" srcId="{76197E4B-D774-47E7-B6E9-283C5B21E897}" destId="{002F5FFD-8F82-4A79-A2FF-3732D0AF1157}" srcOrd="6" destOrd="0" parTransId="{C72D7377-690D-4D0F-A4EE-0425A3C54734}" sibTransId="{5080D442-B495-4ABB-B7E9-A07DD24C9C6D}"/>
    <dgm:cxn modelId="{6678656A-3B92-41D7-9623-99D5A026814C}" type="presOf" srcId="{002F5FFD-8F82-4A79-A2FF-3732D0AF1157}" destId="{BE921C42-E99B-4CE4-BC38-53D9DD805A9E}" srcOrd="0" destOrd="0" presId="urn:microsoft.com/office/officeart/2005/8/layout/hProcess9"/>
    <dgm:cxn modelId="{982352FC-69C1-4DAB-84E5-D6DA217CD24F}" type="presOf" srcId="{A77E11F3-149D-487C-B6B3-64E2D794D1C3}" destId="{8564F079-DD11-48D9-8DE9-86B854D7AC04}" srcOrd="0" destOrd="0" presId="urn:microsoft.com/office/officeart/2005/8/layout/hProcess9"/>
    <dgm:cxn modelId="{DBBDE60C-7C11-4765-90F1-5BE06C823431}" type="presOf" srcId="{1E173321-3786-492B-B5C4-BD74682E92F2}" destId="{F041DEC4-F433-45F7-8ED9-96708B70A2B3}" srcOrd="0" destOrd="0" presId="urn:microsoft.com/office/officeart/2005/8/layout/hProcess9"/>
    <dgm:cxn modelId="{44D51DC7-8DB1-4763-A8FC-7605BB79E5E2}" srcId="{76197E4B-D774-47E7-B6E9-283C5B21E897}" destId="{D3A640F3-7774-4060-B581-87F331AC89EB}" srcOrd="4" destOrd="0" parTransId="{615897ED-E0A5-4A3B-9343-448B0D6692E5}" sibTransId="{5CD6A2D9-35A9-4ADE-AB33-9CDB57DAB4E8}"/>
    <dgm:cxn modelId="{4D9E75C8-BE34-415E-8D92-51B139237BE5}" type="presParOf" srcId="{40FB14DD-E071-4773-B482-7273E53F6B2A}" destId="{A15BEE00-6BE2-40F4-B897-6F8A284B0741}" srcOrd="0" destOrd="0" presId="urn:microsoft.com/office/officeart/2005/8/layout/hProcess9"/>
    <dgm:cxn modelId="{FA7FDD00-872B-4778-96FE-094ABB7E7F82}" type="presParOf" srcId="{40FB14DD-E071-4773-B482-7273E53F6B2A}" destId="{380DD8EF-C470-42A9-91DE-8D23685093DE}" srcOrd="1" destOrd="0" presId="urn:microsoft.com/office/officeart/2005/8/layout/hProcess9"/>
    <dgm:cxn modelId="{A69C9D98-1DED-4A46-B92E-E94399E18AF0}" type="presParOf" srcId="{380DD8EF-C470-42A9-91DE-8D23685093DE}" destId="{9B768169-007C-42AC-92B1-B69E16AC4841}" srcOrd="0" destOrd="0" presId="urn:microsoft.com/office/officeart/2005/8/layout/hProcess9"/>
    <dgm:cxn modelId="{143529A7-DFDA-40CF-AE33-303B1ACECEA0}" type="presParOf" srcId="{380DD8EF-C470-42A9-91DE-8D23685093DE}" destId="{0194F92A-E03D-4EDB-8651-A0D0D9907F60}" srcOrd="1" destOrd="0" presId="urn:microsoft.com/office/officeart/2005/8/layout/hProcess9"/>
    <dgm:cxn modelId="{5AFF9D72-31B5-45CE-B8D4-FD4CD2CF84D4}" type="presParOf" srcId="{380DD8EF-C470-42A9-91DE-8D23685093DE}" destId="{8564F079-DD11-48D9-8DE9-86B854D7AC04}" srcOrd="2" destOrd="0" presId="urn:microsoft.com/office/officeart/2005/8/layout/hProcess9"/>
    <dgm:cxn modelId="{2B2B5369-1209-4859-886F-4290DE3F5D91}" type="presParOf" srcId="{380DD8EF-C470-42A9-91DE-8D23685093DE}" destId="{87F84F91-0750-4EB7-9F42-944AF925D447}" srcOrd="3" destOrd="0" presId="urn:microsoft.com/office/officeart/2005/8/layout/hProcess9"/>
    <dgm:cxn modelId="{FB08AC2E-F431-414E-AC6B-182D7B22ECDA}" type="presParOf" srcId="{380DD8EF-C470-42A9-91DE-8D23685093DE}" destId="{F041DEC4-F433-45F7-8ED9-96708B70A2B3}" srcOrd="4" destOrd="0" presId="urn:microsoft.com/office/officeart/2005/8/layout/hProcess9"/>
    <dgm:cxn modelId="{FFB5CB7F-B3E8-4919-8823-53C86B568FD4}" type="presParOf" srcId="{380DD8EF-C470-42A9-91DE-8D23685093DE}" destId="{3F1A07F7-0D37-41F9-B881-2ED4F6D7ECD2}" srcOrd="5" destOrd="0" presId="urn:microsoft.com/office/officeart/2005/8/layout/hProcess9"/>
    <dgm:cxn modelId="{CAB2C0EE-C8DF-4C93-91ED-B67174CD5E1B}" type="presParOf" srcId="{380DD8EF-C470-42A9-91DE-8D23685093DE}" destId="{4E5C9DDE-C5A0-4ED3-8840-FA3BD8EDDD77}" srcOrd="6" destOrd="0" presId="urn:microsoft.com/office/officeart/2005/8/layout/hProcess9"/>
    <dgm:cxn modelId="{6D2EEBC1-CD43-4F1B-9FCB-F85CC1564A0E}" type="presParOf" srcId="{380DD8EF-C470-42A9-91DE-8D23685093DE}" destId="{ED4B4179-A383-42AA-8166-EB0E4D54D473}" srcOrd="7" destOrd="0" presId="urn:microsoft.com/office/officeart/2005/8/layout/hProcess9"/>
    <dgm:cxn modelId="{7DFD9C1F-2330-4FD7-B264-B14CC6461CCE}" type="presParOf" srcId="{380DD8EF-C470-42A9-91DE-8D23685093DE}" destId="{7DB714AD-A46D-4298-BD0E-084F2D3104ED}" srcOrd="8" destOrd="0" presId="urn:microsoft.com/office/officeart/2005/8/layout/hProcess9"/>
    <dgm:cxn modelId="{C65A29DC-B4A6-440F-9840-3FE5B7A68225}" type="presParOf" srcId="{380DD8EF-C470-42A9-91DE-8D23685093DE}" destId="{20AB959D-C5B4-4A84-AEAB-A579F0EFF0B3}" srcOrd="9" destOrd="0" presId="urn:microsoft.com/office/officeart/2005/8/layout/hProcess9"/>
    <dgm:cxn modelId="{D3B09EB7-6CBA-4A19-B2E7-DAFFD70C0C65}" type="presParOf" srcId="{380DD8EF-C470-42A9-91DE-8D23685093DE}" destId="{B72C9980-BF5F-4167-8F1F-12FFB72CADD3}" srcOrd="10" destOrd="0" presId="urn:microsoft.com/office/officeart/2005/8/layout/hProcess9"/>
    <dgm:cxn modelId="{1C485B5C-F16A-4AFC-8126-37E22FE70A7F}" type="presParOf" srcId="{380DD8EF-C470-42A9-91DE-8D23685093DE}" destId="{E8E42469-227D-4146-8DE2-82CDC6E3A223}" srcOrd="11" destOrd="0" presId="urn:microsoft.com/office/officeart/2005/8/layout/hProcess9"/>
    <dgm:cxn modelId="{88901AA0-F3C9-4A49-8554-329F95B384EF}" type="presParOf" srcId="{380DD8EF-C470-42A9-91DE-8D23685093DE}" destId="{BE921C42-E99B-4CE4-BC38-53D9DD805A9E}" srcOrd="12" destOrd="0" presId="urn:microsoft.com/office/officeart/2005/8/layout/hProcess9"/>
    <dgm:cxn modelId="{636A96A8-4FD5-44FE-B59F-D2C432B4E768}" type="presParOf" srcId="{380DD8EF-C470-42A9-91DE-8D23685093DE}" destId="{FA49218D-3209-4199-8E3D-9FB445B69C51}" srcOrd="13" destOrd="0" presId="urn:microsoft.com/office/officeart/2005/8/layout/hProcess9"/>
    <dgm:cxn modelId="{8B63A53B-BC79-4E5D-894A-4170584EC350}" type="presParOf" srcId="{380DD8EF-C470-42A9-91DE-8D23685093DE}" destId="{F014508C-1938-4882-A230-8E26DE58A26C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1C1922-E7DE-41DD-B0DA-341259338B33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97A96E54-5903-42D2-9700-42E68F0B0848}">
      <dgm:prSet phldrT="[Texto]"/>
      <dgm:spPr/>
      <dgm:t>
        <a:bodyPr/>
        <a:lstStyle/>
        <a:p>
          <a:r>
            <a:rPr lang="pt-BR" dirty="0" smtClean="0"/>
            <a:t>Subsistema Saúde Pública</a:t>
          </a:r>
          <a:endParaRPr lang="pt-BR" dirty="0"/>
        </a:p>
      </dgm:t>
    </dgm:pt>
    <dgm:pt modelId="{32D7528B-F82D-44D3-BE18-7AF4E1EAA285}" type="parTrans" cxnId="{D2A6DDD0-99C6-4B68-BC11-3294A7AEF5E2}">
      <dgm:prSet/>
      <dgm:spPr/>
      <dgm:t>
        <a:bodyPr/>
        <a:lstStyle/>
        <a:p>
          <a:endParaRPr lang="pt-BR"/>
        </a:p>
      </dgm:t>
    </dgm:pt>
    <dgm:pt modelId="{1B0B7CFC-93E6-498D-A9F3-FB2EE23842D8}" type="sibTrans" cxnId="{D2A6DDD0-99C6-4B68-BC11-3294A7AEF5E2}">
      <dgm:prSet/>
      <dgm:spPr/>
      <dgm:t>
        <a:bodyPr/>
        <a:lstStyle/>
        <a:p>
          <a:endParaRPr lang="pt-BR"/>
        </a:p>
      </dgm:t>
    </dgm:pt>
    <dgm:pt modelId="{701093AD-F250-467E-94BF-D8DE464022C7}">
      <dgm:prSet phldrT="[Texto]"/>
      <dgm:spPr/>
      <dgm:t>
        <a:bodyPr/>
        <a:lstStyle/>
        <a:p>
          <a:r>
            <a:rPr lang="pt-BR" dirty="0" smtClean="0"/>
            <a:t>Prevenção</a:t>
          </a:r>
        </a:p>
        <a:p>
          <a:r>
            <a:rPr lang="pt-BR" dirty="0" smtClean="0"/>
            <a:t> Ambiente</a:t>
          </a:r>
        </a:p>
        <a:p>
          <a:r>
            <a:rPr lang="pt-BR" dirty="0" smtClean="0"/>
            <a:t>Coletividades </a:t>
          </a:r>
          <a:endParaRPr lang="pt-BR" dirty="0"/>
        </a:p>
      </dgm:t>
    </dgm:pt>
    <dgm:pt modelId="{7C7CE4B1-0C02-437E-B9D4-B652CA14A1DC}" type="parTrans" cxnId="{81AA6017-D241-4ED5-8B0B-744FD32DC085}">
      <dgm:prSet/>
      <dgm:spPr/>
      <dgm:t>
        <a:bodyPr/>
        <a:lstStyle/>
        <a:p>
          <a:endParaRPr lang="pt-BR"/>
        </a:p>
      </dgm:t>
    </dgm:pt>
    <dgm:pt modelId="{AB7A547E-ADE1-4169-80B7-3BC5FAC7C761}" type="sibTrans" cxnId="{81AA6017-D241-4ED5-8B0B-744FD32DC085}">
      <dgm:prSet/>
      <dgm:spPr/>
      <dgm:t>
        <a:bodyPr/>
        <a:lstStyle/>
        <a:p>
          <a:endParaRPr lang="pt-BR"/>
        </a:p>
      </dgm:t>
    </dgm:pt>
    <dgm:pt modelId="{A90FD622-1308-437F-BB32-56E9B0AAB4AC}">
      <dgm:prSet phldrT="[Texto]"/>
      <dgm:spPr/>
      <dgm:t>
        <a:bodyPr/>
        <a:lstStyle/>
        <a:p>
          <a:r>
            <a:rPr lang="pt-BR" dirty="0" err="1" smtClean="0"/>
            <a:t>Sanitarismo</a:t>
          </a:r>
          <a:r>
            <a:rPr lang="pt-BR" dirty="0" smtClean="0"/>
            <a:t> </a:t>
          </a:r>
          <a:r>
            <a:rPr lang="pt-BR" dirty="0" err="1" smtClean="0"/>
            <a:t>Campanhista</a:t>
          </a:r>
          <a:endParaRPr lang="pt-BR" dirty="0"/>
        </a:p>
      </dgm:t>
    </dgm:pt>
    <dgm:pt modelId="{3FD509BE-C597-4179-A391-D085F0FE6C09}" type="parTrans" cxnId="{684CFE27-4D5A-4EBA-8133-2BDC7DAB2CEC}">
      <dgm:prSet/>
      <dgm:spPr/>
      <dgm:t>
        <a:bodyPr/>
        <a:lstStyle/>
        <a:p>
          <a:endParaRPr lang="pt-BR"/>
        </a:p>
      </dgm:t>
    </dgm:pt>
    <dgm:pt modelId="{5031504A-6D56-4921-8133-0CFE401D798C}" type="sibTrans" cxnId="{684CFE27-4D5A-4EBA-8133-2BDC7DAB2CEC}">
      <dgm:prSet/>
      <dgm:spPr/>
      <dgm:t>
        <a:bodyPr/>
        <a:lstStyle/>
        <a:p>
          <a:endParaRPr lang="pt-BR"/>
        </a:p>
      </dgm:t>
    </dgm:pt>
    <dgm:pt modelId="{B9FE8E2D-C368-4BC5-A6DD-2BE8F0204D33}">
      <dgm:prSet phldrT="[Texto]"/>
      <dgm:spPr/>
      <dgm:t>
        <a:bodyPr/>
        <a:lstStyle/>
        <a:p>
          <a:r>
            <a:rPr lang="pt-BR" dirty="0" smtClean="0"/>
            <a:t>Subsistema Medicina do Trabalho</a:t>
          </a:r>
          <a:endParaRPr lang="pt-BR" dirty="0"/>
        </a:p>
      </dgm:t>
    </dgm:pt>
    <dgm:pt modelId="{201A22A6-E735-4BD7-9DA4-89361357A766}" type="parTrans" cxnId="{C60FB1D9-C451-479F-A3CD-C9A03BD24983}">
      <dgm:prSet/>
      <dgm:spPr/>
      <dgm:t>
        <a:bodyPr/>
        <a:lstStyle/>
        <a:p>
          <a:endParaRPr lang="pt-BR"/>
        </a:p>
      </dgm:t>
    </dgm:pt>
    <dgm:pt modelId="{57DAD3E0-78E6-4A81-8BC0-1DCC3AE41BC5}" type="sibTrans" cxnId="{C60FB1D9-C451-479F-A3CD-C9A03BD24983}">
      <dgm:prSet/>
      <dgm:spPr/>
      <dgm:t>
        <a:bodyPr/>
        <a:lstStyle/>
        <a:p>
          <a:endParaRPr lang="pt-BR"/>
        </a:p>
      </dgm:t>
    </dgm:pt>
    <dgm:pt modelId="{A77A1414-C4A8-417A-A82F-947256157B4E}">
      <dgm:prSet phldrT="[Texto]"/>
      <dgm:spPr/>
      <dgm:t>
        <a:bodyPr/>
        <a:lstStyle/>
        <a:p>
          <a:r>
            <a:rPr lang="pt-BR" dirty="0" smtClean="0"/>
            <a:t>Medicina de Grupo</a:t>
          </a:r>
          <a:endParaRPr lang="pt-BR" dirty="0"/>
        </a:p>
      </dgm:t>
    </dgm:pt>
    <dgm:pt modelId="{AC6B5DB5-59F7-41CD-A661-4161FDD252EC}" type="parTrans" cxnId="{26B5D343-8386-47DC-9FE6-EA3284C493DE}">
      <dgm:prSet/>
      <dgm:spPr/>
      <dgm:t>
        <a:bodyPr/>
        <a:lstStyle/>
        <a:p>
          <a:endParaRPr lang="pt-BR"/>
        </a:p>
      </dgm:t>
    </dgm:pt>
    <dgm:pt modelId="{4D2415A8-ADC0-4299-BE73-93D3D61645EA}" type="sibTrans" cxnId="{26B5D343-8386-47DC-9FE6-EA3284C493DE}">
      <dgm:prSet/>
      <dgm:spPr/>
      <dgm:t>
        <a:bodyPr/>
        <a:lstStyle/>
        <a:p>
          <a:endParaRPr lang="pt-BR"/>
        </a:p>
      </dgm:t>
    </dgm:pt>
    <dgm:pt modelId="{C0E0BD13-1329-49CA-B25A-985075EE043A}">
      <dgm:prSet phldrT="[Texto]"/>
      <dgm:spPr/>
      <dgm:t>
        <a:bodyPr/>
        <a:lstStyle/>
        <a:p>
          <a:r>
            <a:rPr lang="pt-BR" dirty="0" smtClean="0"/>
            <a:t>Elite dos trabalhadores</a:t>
          </a:r>
          <a:endParaRPr lang="pt-BR" dirty="0"/>
        </a:p>
      </dgm:t>
    </dgm:pt>
    <dgm:pt modelId="{7593D9B9-EB3C-47EC-A2A6-58E42EF53D71}" type="parTrans" cxnId="{604B10DB-AB95-43F6-9043-72EB28046DFD}">
      <dgm:prSet/>
      <dgm:spPr/>
      <dgm:t>
        <a:bodyPr/>
        <a:lstStyle/>
        <a:p>
          <a:endParaRPr lang="pt-BR"/>
        </a:p>
      </dgm:t>
    </dgm:pt>
    <dgm:pt modelId="{AD2686DB-B20C-4F5A-8B24-A451F94A68E5}" type="sibTrans" cxnId="{604B10DB-AB95-43F6-9043-72EB28046DFD}">
      <dgm:prSet/>
      <dgm:spPr/>
      <dgm:t>
        <a:bodyPr/>
        <a:lstStyle/>
        <a:p>
          <a:endParaRPr lang="pt-BR"/>
        </a:p>
      </dgm:t>
    </dgm:pt>
    <dgm:pt modelId="{292BE9E9-D1AD-4D02-A23B-5AAEE372681D}">
      <dgm:prSet phldrT="[Texto]"/>
      <dgm:spPr/>
      <dgm:t>
        <a:bodyPr/>
        <a:lstStyle/>
        <a:p>
          <a:r>
            <a:rPr lang="pt-BR" dirty="0" smtClean="0"/>
            <a:t>Subsistema Medicina Previdenciária</a:t>
          </a:r>
          <a:endParaRPr lang="pt-BR" dirty="0"/>
        </a:p>
      </dgm:t>
    </dgm:pt>
    <dgm:pt modelId="{2ABFBEEB-8EE0-46ED-80A3-22E54FE13DCF}" type="parTrans" cxnId="{5AF68AA6-7722-4F47-A226-04E9CC6D9E0C}">
      <dgm:prSet/>
      <dgm:spPr/>
      <dgm:t>
        <a:bodyPr/>
        <a:lstStyle/>
        <a:p>
          <a:endParaRPr lang="pt-BR"/>
        </a:p>
      </dgm:t>
    </dgm:pt>
    <dgm:pt modelId="{5FA214DF-1BD1-4D4D-800A-FAB161A2E83F}" type="sibTrans" cxnId="{5AF68AA6-7722-4F47-A226-04E9CC6D9E0C}">
      <dgm:prSet/>
      <dgm:spPr/>
      <dgm:t>
        <a:bodyPr/>
        <a:lstStyle/>
        <a:p>
          <a:endParaRPr lang="pt-BR"/>
        </a:p>
      </dgm:t>
    </dgm:pt>
    <dgm:pt modelId="{F12F0C92-6FEE-46FB-8A2E-E43B35513A61}">
      <dgm:prSet phldrT="[Texto]"/>
      <dgm:spPr/>
      <dgm:t>
        <a:bodyPr/>
        <a:lstStyle/>
        <a:p>
          <a:r>
            <a:rPr lang="pt-BR" dirty="0" smtClean="0"/>
            <a:t>Trabalhadores Formais</a:t>
          </a:r>
          <a:endParaRPr lang="pt-BR" dirty="0"/>
        </a:p>
      </dgm:t>
    </dgm:pt>
    <dgm:pt modelId="{9C901438-7DB6-44EE-9F71-F6F3119973DA}" type="parTrans" cxnId="{50C8EF90-3824-437A-9ADA-BF89799319F3}">
      <dgm:prSet/>
      <dgm:spPr/>
      <dgm:t>
        <a:bodyPr/>
        <a:lstStyle/>
        <a:p>
          <a:endParaRPr lang="pt-BR"/>
        </a:p>
      </dgm:t>
    </dgm:pt>
    <dgm:pt modelId="{C65A0ACD-A797-4B5C-86B8-3B916A2E78CA}" type="sibTrans" cxnId="{50C8EF90-3824-437A-9ADA-BF89799319F3}">
      <dgm:prSet/>
      <dgm:spPr/>
      <dgm:t>
        <a:bodyPr/>
        <a:lstStyle/>
        <a:p>
          <a:endParaRPr lang="pt-BR"/>
        </a:p>
      </dgm:t>
    </dgm:pt>
    <dgm:pt modelId="{172BD9B5-2B5A-485E-A41B-4F83916FF826}">
      <dgm:prSet phldrT="[Texto]"/>
      <dgm:spPr/>
      <dgm:t>
        <a:bodyPr/>
        <a:lstStyle/>
        <a:p>
          <a:r>
            <a:rPr lang="pt-BR" dirty="0" smtClean="0"/>
            <a:t>Ações Curativas e Individuais</a:t>
          </a:r>
          <a:endParaRPr lang="pt-BR" dirty="0"/>
        </a:p>
      </dgm:t>
    </dgm:pt>
    <dgm:pt modelId="{D34450AE-B032-45BC-96CD-9B5D3A84D412}" type="parTrans" cxnId="{89EFD62C-4B44-4037-B908-1074962C9B3D}">
      <dgm:prSet/>
      <dgm:spPr/>
      <dgm:t>
        <a:bodyPr/>
        <a:lstStyle/>
        <a:p>
          <a:endParaRPr lang="pt-BR"/>
        </a:p>
      </dgm:t>
    </dgm:pt>
    <dgm:pt modelId="{E806832A-74A4-4F37-81D4-3E2306498485}" type="sibTrans" cxnId="{89EFD62C-4B44-4037-B908-1074962C9B3D}">
      <dgm:prSet/>
      <dgm:spPr/>
      <dgm:t>
        <a:bodyPr/>
        <a:lstStyle/>
        <a:p>
          <a:endParaRPr lang="pt-BR"/>
        </a:p>
      </dgm:t>
    </dgm:pt>
    <dgm:pt modelId="{BC31A111-480E-4679-8117-6CFFF8BEA6AA}" type="pres">
      <dgm:prSet presAssocID="{481C1922-E7DE-41DD-B0DA-341259338B3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FA597F87-5A95-4AC3-AFE4-3539C6545B7A}" type="pres">
      <dgm:prSet presAssocID="{97A96E54-5903-42D2-9700-42E68F0B0848}" presName="root" presStyleCnt="0"/>
      <dgm:spPr/>
    </dgm:pt>
    <dgm:pt modelId="{78C2A91A-05D1-4419-A64E-AD894FDAC695}" type="pres">
      <dgm:prSet presAssocID="{97A96E54-5903-42D2-9700-42E68F0B0848}" presName="rootComposite" presStyleCnt="0"/>
      <dgm:spPr/>
    </dgm:pt>
    <dgm:pt modelId="{5C2D0D7A-92BC-4D9B-A742-3B5A3AC36CD7}" type="pres">
      <dgm:prSet presAssocID="{97A96E54-5903-42D2-9700-42E68F0B0848}" presName="rootText" presStyleLbl="node1" presStyleIdx="0" presStyleCnt="3"/>
      <dgm:spPr/>
      <dgm:t>
        <a:bodyPr/>
        <a:lstStyle/>
        <a:p>
          <a:endParaRPr lang="pt-BR"/>
        </a:p>
      </dgm:t>
    </dgm:pt>
    <dgm:pt modelId="{7CA04197-7CEF-4347-B9CA-E2CB5263D34D}" type="pres">
      <dgm:prSet presAssocID="{97A96E54-5903-42D2-9700-42E68F0B0848}" presName="rootConnector" presStyleLbl="node1" presStyleIdx="0" presStyleCnt="3"/>
      <dgm:spPr/>
      <dgm:t>
        <a:bodyPr/>
        <a:lstStyle/>
        <a:p>
          <a:endParaRPr lang="pt-BR"/>
        </a:p>
      </dgm:t>
    </dgm:pt>
    <dgm:pt modelId="{AFDFEFF6-FE44-4740-BCAC-8D9C159D2609}" type="pres">
      <dgm:prSet presAssocID="{97A96E54-5903-42D2-9700-42E68F0B0848}" presName="childShape" presStyleCnt="0"/>
      <dgm:spPr/>
    </dgm:pt>
    <dgm:pt modelId="{3930BC0B-AD44-4DB7-BCF5-D7868E55E428}" type="pres">
      <dgm:prSet presAssocID="{7C7CE4B1-0C02-437E-B9D4-B652CA14A1DC}" presName="Name13" presStyleLbl="parChTrans1D2" presStyleIdx="0" presStyleCnt="6"/>
      <dgm:spPr/>
      <dgm:t>
        <a:bodyPr/>
        <a:lstStyle/>
        <a:p>
          <a:endParaRPr lang="pt-BR"/>
        </a:p>
      </dgm:t>
    </dgm:pt>
    <dgm:pt modelId="{E9ED298B-9B18-4FC9-8817-C6F86F0A42D5}" type="pres">
      <dgm:prSet presAssocID="{701093AD-F250-467E-94BF-D8DE464022C7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01FAD2-F5E8-4A08-908B-F51D04FA864C}" type="pres">
      <dgm:prSet presAssocID="{3FD509BE-C597-4179-A391-D085F0FE6C09}" presName="Name13" presStyleLbl="parChTrans1D2" presStyleIdx="1" presStyleCnt="6"/>
      <dgm:spPr/>
      <dgm:t>
        <a:bodyPr/>
        <a:lstStyle/>
        <a:p>
          <a:endParaRPr lang="pt-BR"/>
        </a:p>
      </dgm:t>
    </dgm:pt>
    <dgm:pt modelId="{A301ED46-3338-48FB-B921-28CDB66D968E}" type="pres">
      <dgm:prSet presAssocID="{A90FD622-1308-437F-BB32-56E9B0AAB4AC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2FC23E-9667-476B-B699-E2547058C9EE}" type="pres">
      <dgm:prSet presAssocID="{292BE9E9-D1AD-4D02-A23B-5AAEE372681D}" presName="root" presStyleCnt="0"/>
      <dgm:spPr/>
    </dgm:pt>
    <dgm:pt modelId="{3F2F3A37-87FD-416D-B866-0A0FEB7EB0CC}" type="pres">
      <dgm:prSet presAssocID="{292BE9E9-D1AD-4D02-A23B-5AAEE372681D}" presName="rootComposite" presStyleCnt="0"/>
      <dgm:spPr/>
    </dgm:pt>
    <dgm:pt modelId="{DEE09CDA-15E9-46A0-8A82-5BC17FCAA3BF}" type="pres">
      <dgm:prSet presAssocID="{292BE9E9-D1AD-4D02-A23B-5AAEE372681D}" presName="rootText" presStyleLbl="node1" presStyleIdx="1" presStyleCnt="3"/>
      <dgm:spPr/>
      <dgm:t>
        <a:bodyPr/>
        <a:lstStyle/>
        <a:p>
          <a:endParaRPr lang="pt-BR"/>
        </a:p>
      </dgm:t>
    </dgm:pt>
    <dgm:pt modelId="{1D24712C-7C0F-49E6-B53A-DE0D646013D1}" type="pres">
      <dgm:prSet presAssocID="{292BE9E9-D1AD-4D02-A23B-5AAEE372681D}" presName="rootConnector" presStyleLbl="node1" presStyleIdx="1" presStyleCnt="3"/>
      <dgm:spPr/>
      <dgm:t>
        <a:bodyPr/>
        <a:lstStyle/>
        <a:p>
          <a:endParaRPr lang="pt-BR"/>
        </a:p>
      </dgm:t>
    </dgm:pt>
    <dgm:pt modelId="{D73B61CA-B74F-4E71-B6B2-89C3DCA564F7}" type="pres">
      <dgm:prSet presAssocID="{292BE9E9-D1AD-4D02-A23B-5AAEE372681D}" presName="childShape" presStyleCnt="0"/>
      <dgm:spPr/>
    </dgm:pt>
    <dgm:pt modelId="{DF13CE92-D926-45A1-8E80-5519F6026C4D}" type="pres">
      <dgm:prSet presAssocID="{D34450AE-B032-45BC-96CD-9B5D3A84D412}" presName="Name13" presStyleLbl="parChTrans1D2" presStyleIdx="2" presStyleCnt="6"/>
      <dgm:spPr/>
      <dgm:t>
        <a:bodyPr/>
        <a:lstStyle/>
        <a:p>
          <a:endParaRPr lang="pt-BR"/>
        </a:p>
      </dgm:t>
    </dgm:pt>
    <dgm:pt modelId="{37564573-A3B4-4CCF-AFC2-8752E6A08DF7}" type="pres">
      <dgm:prSet presAssocID="{172BD9B5-2B5A-485E-A41B-4F83916FF826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7AD37C-7616-426C-8B28-48A693CE07B9}" type="pres">
      <dgm:prSet presAssocID="{9C901438-7DB6-44EE-9F71-F6F3119973DA}" presName="Name13" presStyleLbl="parChTrans1D2" presStyleIdx="3" presStyleCnt="6"/>
      <dgm:spPr/>
      <dgm:t>
        <a:bodyPr/>
        <a:lstStyle/>
        <a:p>
          <a:endParaRPr lang="pt-BR"/>
        </a:p>
      </dgm:t>
    </dgm:pt>
    <dgm:pt modelId="{B18B08AD-CBF0-4137-BD72-153728E3C20D}" type="pres">
      <dgm:prSet presAssocID="{F12F0C92-6FEE-46FB-8A2E-E43B35513A61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E08241-9F9D-4341-B90E-02545A7A7A90}" type="pres">
      <dgm:prSet presAssocID="{B9FE8E2D-C368-4BC5-A6DD-2BE8F0204D33}" presName="root" presStyleCnt="0"/>
      <dgm:spPr/>
    </dgm:pt>
    <dgm:pt modelId="{DEE466D7-C68C-4EC2-B85F-29F86A631EDB}" type="pres">
      <dgm:prSet presAssocID="{B9FE8E2D-C368-4BC5-A6DD-2BE8F0204D33}" presName="rootComposite" presStyleCnt="0"/>
      <dgm:spPr/>
    </dgm:pt>
    <dgm:pt modelId="{5C14E16D-CF30-4A8C-86AD-6D4C741F3DE7}" type="pres">
      <dgm:prSet presAssocID="{B9FE8E2D-C368-4BC5-A6DD-2BE8F0204D33}" presName="rootText" presStyleLbl="node1" presStyleIdx="2" presStyleCnt="3"/>
      <dgm:spPr/>
      <dgm:t>
        <a:bodyPr/>
        <a:lstStyle/>
        <a:p>
          <a:endParaRPr lang="pt-BR"/>
        </a:p>
      </dgm:t>
    </dgm:pt>
    <dgm:pt modelId="{4E61FA4E-97A2-450F-9BA4-A80107BC09AE}" type="pres">
      <dgm:prSet presAssocID="{B9FE8E2D-C368-4BC5-A6DD-2BE8F0204D33}" presName="rootConnector" presStyleLbl="node1" presStyleIdx="2" presStyleCnt="3"/>
      <dgm:spPr/>
      <dgm:t>
        <a:bodyPr/>
        <a:lstStyle/>
        <a:p>
          <a:endParaRPr lang="pt-BR"/>
        </a:p>
      </dgm:t>
    </dgm:pt>
    <dgm:pt modelId="{A66C24C1-2E48-4585-856B-9E190AF202D6}" type="pres">
      <dgm:prSet presAssocID="{B9FE8E2D-C368-4BC5-A6DD-2BE8F0204D33}" presName="childShape" presStyleCnt="0"/>
      <dgm:spPr/>
    </dgm:pt>
    <dgm:pt modelId="{1A81E15B-FB0F-4973-8F8B-E2F58062ECC9}" type="pres">
      <dgm:prSet presAssocID="{AC6B5DB5-59F7-41CD-A661-4161FDD252EC}" presName="Name13" presStyleLbl="parChTrans1D2" presStyleIdx="4" presStyleCnt="6"/>
      <dgm:spPr/>
      <dgm:t>
        <a:bodyPr/>
        <a:lstStyle/>
        <a:p>
          <a:endParaRPr lang="pt-BR"/>
        </a:p>
      </dgm:t>
    </dgm:pt>
    <dgm:pt modelId="{31530AC4-83D2-4590-BC7A-81056FD1AA7A}" type="pres">
      <dgm:prSet presAssocID="{A77A1414-C4A8-417A-A82F-947256157B4E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610862-84ED-472E-A645-D807873F7E02}" type="pres">
      <dgm:prSet presAssocID="{7593D9B9-EB3C-47EC-A2A6-58E42EF53D71}" presName="Name13" presStyleLbl="parChTrans1D2" presStyleIdx="5" presStyleCnt="6"/>
      <dgm:spPr/>
      <dgm:t>
        <a:bodyPr/>
        <a:lstStyle/>
        <a:p>
          <a:endParaRPr lang="pt-BR"/>
        </a:p>
      </dgm:t>
    </dgm:pt>
    <dgm:pt modelId="{7E9FB721-22B2-43D0-81F0-C036CBD470A4}" type="pres">
      <dgm:prSet presAssocID="{C0E0BD13-1329-49CA-B25A-985075EE043A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1AA6017-D241-4ED5-8B0B-744FD32DC085}" srcId="{97A96E54-5903-42D2-9700-42E68F0B0848}" destId="{701093AD-F250-467E-94BF-D8DE464022C7}" srcOrd="0" destOrd="0" parTransId="{7C7CE4B1-0C02-437E-B9D4-B652CA14A1DC}" sibTransId="{AB7A547E-ADE1-4169-80B7-3BC5FAC7C761}"/>
    <dgm:cxn modelId="{9924D028-FD93-45C9-9C58-B5A7460C0C89}" type="presOf" srcId="{481C1922-E7DE-41DD-B0DA-341259338B33}" destId="{BC31A111-480E-4679-8117-6CFFF8BEA6AA}" srcOrd="0" destOrd="0" presId="urn:microsoft.com/office/officeart/2005/8/layout/hierarchy3"/>
    <dgm:cxn modelId="{15B24167-AE3E-4335-A8D0-17904742C960}" type="presOf" srcId="{C0E0BD13-1329-49CA-B25A-985075EE043A}" destId="{7E9FB721-22B2-43D0-81F0-C036CBD470A4}" srcOrd="0" destOrd="0" presId="urn:microsoft.com/office/officeart/2005/8/layout/hierarchy3"/>
    <dgm:cxn modelId="{476B2B3B-90EC-4950-A0C5-71EFCF19C23C}" type="presOf" srcId="{D34450AE-B032-45BC-96CD-9B5D3A84D412}" destId="{DF13CE92-D926-45A1-8E80-5519F6026C4D}" srcOrd="0" destOrd="0" presId="urn:microsoft.com/office/officeart/2005/8/layout/hierarchy3"/>
    <dgm:cxn modelId="{D2D94DCA-03BD-4F46-AF8E-C8D0B1E26BE2}" type="presOf" srcId="{A90FD622-1308-437F-BB32-56E9B0AAB4AC}" destId="{A301ED46-3338-48FB-B921-28CDB66D968E}" srcOrd="0" destOrd="0" presId="urn:microsoft.com/office/officeart/2005/8/layout/hierarchy3"/>
    <dgm:cxn modelId="{D7040710-A6F3-4B93-B902-E2EBC5175683}" type="presOf" srcId="{B9FE8E2D-C368-4BC5-A6DD-2BE8F0204D33}" destId="{5C14E16D-CF30-4A8C-86AD-6D4C741F3DE7}" srcOrd="0" destOrd="0" presId="urn:microsoft.com/office/officeart/2005/8/layout/hierarchy3"/>
    <dgm:cxn modelId="{26B5D343-8386-47DC-9FE6-EA3284C493DE}" srcId="{B9FE8E2D-C368-4BC5-A6DD-2BE8F0204D33}" destId="{A77A1414-C4A8-417A-A82F-947256157B4E}" srcOrd="0" destOrd="0" parTransId="{AC6B5DB5-59F7-41CD-A661-4161FDD252EC}" sibTransId="{4D2415A8-ADC0-4299-BE73-93D3D61645EA}"/>
    <dgm:cxn modelId="{E641836A-AC7A-4ED1-9CB6-836A5162FC9D}" type="presOf" srcId="{F12F0C92-6FEE-46FB-8A2E-E43B35513A61}" destId="{B18B08AD-CBF0-4137-BD72-153728E3C20D}" srcOrd="0" destOrd="0" presId="urn:microsoft.com/office/officeart/2005/8/layout/hierarchy3"/>
    <dgm:cxn modelId="{FE8F8D18-C451-44EB-8A23-43BA7DE636E1}" type="presOf" srcId="{292BE9E9-D1AD-4D02-A23B-5AAEE372681D}" destId="{1D24712C-7C0F-49E6-B53A-DE0D646013D1}" srcOrd="1" destOrd="0" presId="urn:microsoft.com/office/officeart/2005/8/layout/hierarchy3"/>
    <dgm:cxn modelId="{0772E8A0-8C8D-431F-9D65-7EAC12B09B11}" type="presOf" srcId="{3FD509BE-C597-4179-A391-D085F0FE6C09}" destId="{A401FAD2-F5E8-4A08-908B-F51D04FA864C}" srcOrd="0" destOrd="0" presId="urn:microsoft.com/office/officeart/2005/8/layout/hierarchy3"/>
    <dgm:cxn modelId="{B3C22B8D-D479-4EDC-9551-6EFA7E1E02C1}" type="presOf" srcId="{7C7CE4B1-0C02-437E-B9D4-B652CA14A1DC}" destId="{3930BC0B-AD44-4DB7-BCF5-D7868E55E428}" srcOrd="0" destOrd="0" presId="urn:microsoft.com/office/officeart/2005/8/layout/hierarchy3"/>
    <dgm:cxn modelId="{D2A6DDD0-99C6-4B68-BC11-3294A7AEF5E2}" srcId="{481C1922-E7DE-41DD-B0DA-341259338B33}" destId="{97A96E54-5903-42D2-9700-42E68F0B0848}" srcOrd="0" destOrd="0" parTransId="{32D7528B-F82D-44D3-BE18-7AF4E1EAA285}" sibTransId="{1B0B7CFC-93E6-498D-A9F3-FB2EE23842D8}"/>
    <dgm:cxn modelId="{604B10DB-AB95-43F6-9043-72EB28046DFD}" srcId="{B9FE8E2D-C368-4BC5-A6DD-2BE8F0204D33}" destId="{C0E0BD13-1329-49CA-B25A-985075EE043A}" srcOrd="1" destOrd="0" parTransId="{7593D9B9-EB3C-47EC-A2A6-58E42EF53D71}" sibTransId="{AD2686DB-B20C-4F5A-8B24-A451F94A68E5}"/>
    <dgm:cxn modelId="{C66B044F-FDB7-4EC1-BEC4-2B24758E530B}" type="presOf" srcId="{97A96E54-5903-42D2-9700-42E68F0B0848}" destId="{7CA04197-7CEF-4347-B9CA-E2CB5263D34D}" srcOrd="1" destOrd="0" presId="urn:microsoft.com/office/officeart/2005/8/layout/hierarchy3"/>
    <dgm:cxn modelId="{E4F03B47-BEA2-4988-BE2A-7F7F77D8B9C4}" type="presOf" srcId="{97A96E54-5903-42D2-9700-42E68F0B0848}" destId="{5C2D0D7A-92BC-4D9B-A742-3B5A3AC36CD7}" srcOrd="0" destOrd="0" presId="urn:microsoft.com/office/officeart/2005/8/layout/hierarchy3"/>
    <dgm:cxn modelId="{C0A40D1A-390A-4C66-9EC8-1946B8FFA198}" type="presOf" srcId="{292BE9E9-D1AD-4D02-A23B-5AAEE372681D}" destId="{DEE09CDA-15E9-46A0-8A82-5BC17FCAA3BF}" srcOrd="0" destOrd="0" presId="urn:microsoft.com/office/officeart/2005/8/layout/hierarchy3"/>
    <dgm:cxn modelId="{C7736478-BE50-4CA8-A6F6-E8A727078015}" type="presOf" srcId="{A77A1414-C4A8-417A-A82F-947256157B4E}" destId="{31530AC4-83D2-4590-BC7A-81056FD1AA7A}" srcOrd="0" destOrd="0" presId="urn:microsoft.com/office/officeart/2005/8/layout/hierarchy3"/>
    <dgm:cxn modelId="{684CFE27-4D5A-4EBA-8133-2BDC7DAB2CEC}" srcId="{97A96E54-5903-42D2-9700-42E68F0B0848}" destId="{A90FD622-1308-437F-BB32-56E9B0AAB4AC}" srcOrd="1" destOrd="0" parTransId="{3FD509BE-C597-4179-A391-D085F0FE6C09}" sibTransId="{5031504A-6D56-4921-8133-0CFE401D798C}"/>
    <dgm:cxn modelId="{729E96B6-21E7-4FB7-8F7F-38A8BD482226}" type="presOf" srcId="{AC6B5DB5-59F7-41CD-A661-4161FDD252EC}" destId="{1A81E15B-FB0F-4973-8F8B-E2F58062ECC9}" srcOrd="0" destOrd="0" presId="urn:microsoft.com/office/officeart/2005/8/layout/hierarchy3"/>
    <dgm:cxn modelId="{5AF68AA6-7722-4F47-A226-04E9CC6D9E0C}" srcId="{481C1922-E7DE-41DD-B0DA-341259338B33}" destId="{292BE9E9-D1AD-4D02-A23B-5AAEE372681D}" srcOrd="1" destOrd="0" parTransId="{2ABFBEEB-8EE0-46ED-80A3-22E54FE13DCF}" sibTransId="{5FA214DF-1BD1-4D4D-800A-FAB161A2E83F}"/>
    <dgm:cxn modelId="{3D45B3B9-7C2C-44FF-9197-78671FBA14CA}" type="presOf" srcId="{172BD9B5-2B5A-485E-A41B-4F83916FF826}" destId="{37564573-A3B4-4CCF-AFC2-8752E6A08DF7}" srcOrd="0" destOrd="0" presId="urn:microsoft.com/office/officeart/2005/8/layout/hierarchy3"/>
    <dgm:cxn modelId="{C60FB1D9-C451-479F-A3CD-C9A03BD24983}" srcId="{481C1922-E7DE-41DD-B0DA-341259338B33}" destId="{B9FE8E2D-C368-4BC5-A6DD-2BE8F0204D33}" srcOrd="2" destOrd="0" parTransId="{201A22A6-E735-4BD7-9DA4-89361357A766}" sibTransId="{57DAD3E0-78E6-4A81-8BC0-1DCC3AE41BC5}"/>
    <dgm:cxn modelId="{E1E55576-F578-4998-90EF-0D2CAB9F4C23}" type="presOf" srcId="{701093AD-F250-467E-94BF-D8DE464022C7}" destId="{E9ED298B-9B18-4FC9-8817-C6F86F0A42D5}" srcOrd="0" destOrd="0" presId="urn:microsoft.com/office/officeart/2005/8/layout/hierarchy3"/>
    <dgm:cxn modelId="{50C8EF90-3824-437A-9ADA-BF89799319F3}" srcId="{292BE9E9-D1AD-4D02-A23B-5AAEE372681D}" destId="{F12F0C92-6FEE-46FB-8A2E-E43B35513A61}" srcOrd="1" destOrd="0" parTransId="{9C901438-7DB6-44EE-9F71-F6F3119973DA}" sibTransId="{C65A0ACD-A797-4B5C-86B8-3B916A2E78CA}"/>
    <dgm:cxn modelId="{FB39163E-9A9D-4938-B6FA-6442FE1F4923}" type="presOf" srcId="{B9FE8E2D-C368-4BC5-A6DD-2BE8F0204D33}" destId="{4E61FA4E-97A2-450F-9BA4-A80107BC09AE}" srcOrd="1" destOrd="0" presId="urn:microsoft.com/office/officeart/2005/8/layout/hierarchy3"/>
    <dgm:cxn modelId="{89EFD62C-4B44-4037-B908-1074962C9B3D}" srcId="{292BE9E9-D1AD-4D02-A23B-5AAEE372681D}" destId="{172BD9B5-2B5A-485E-A41B-4F83916FF826}" srcOrd="0" destOrd="0" parTransId="{D34450AE-B032-45BC-96CD-9B5D3A84D412}" sibTransId="{E806832A-74A4-4F37-81D4-3E2306498485}"/>
    <dgm:cxn modelId="{A0212740-5260-433D-AA17-77439B7D6CAD}" type="presOf" srcId="{9C901438-7DB6-44EE-9F71-F6F3119973DA}" destId="{F27AD37C-7616-426C-8B28-48A693CE07B9}" srcOrd="0" destOrd="0" presId="urn:microsoft.com/office/officeart/2005/8/layout/hierarchy3"/>
    <dgm:cxn modelId="{7D1CB3FD-E508-4CA6-9D18-D5DF00C1A2DE}" type="presOf" srcId="{7593D9B9-EB3C-47EC-A2A6-58E42EF53D71}" destId="{B6610862-84ED-472E-A645-D807873F7E02}" srcOrd="0" destOrd="0" presId="urn:microsoft.com/office/officeart/2005/8/layout/hierarchy3"/>
    <dgm:cxn modelId="{A6BBA1FC-7132-45FD-B529-4A1D1894022A}" type="presParOf" srcId="{BC31A111-480E-4679-8117-6CFFF8BEA6AA}" destId="{FA597F87-5A95-4AC3-AFE4-3539C6545B7A}" srcOrd="0" destOrd="0" presId="urn:microsoft.com/office/officeart/2005/8/layout/hierarchy3"/>
    <dgm:cxn modelId="{273D4D40-FCE5-4DC2-BF61-781E11DBA1DC}" type="presParOf" srcId="{FA597F87-5A95-4AC3-AFE4-3539C6545B7A}" destId="{78C2A91A-05D1-4419-A64E-AD894FDAC695}" srcOrd="0" destOrd="0" presId="urn:microsoft.com/office/officeart/2005/8/layout/hierarchy3"/>
    <dgm:cxn modelId="{F5E62B09-5444-480A-8088-A37831BF7003}" type="presParOf" srcId="{78C2A91A-05D1-4419-A64E-AD894FDAC695}" destId="{5C2D0D7A-92BC-4D9B-A742-3B5A3AC36CD7}" srcOrd="0" destOrd="0" presId="urn:microsoft.com/office/officeart/2005/8/layout/hierarchy3"/>
    <dgm:cxn modelId="{DF72D52F-3FD6-4E33-8B8F-7B692AB4DE9C}" type="presParOf" srcId="{78C2A91A-05D1-4419-A64E-AD894FDAC695}" destId="{7CA04197-7CEF-4347-B9CA-E2CB5263D34D}" srcOrd="1" destOrd="0" presId="urn:microsoft.com/office/officeart/2005/8/layout/hierarchy3"/>
    <dgm:cxn modelId="{BC52CD30-4E3A-430F-AF35-EB99B1D00EE6}" type="presParOf" srcId="{FA597F87-5A95-4AC3-AFE4-3539C6545B7A}" destId="{AFDFEFF6-FE44-4740-BCAC-8D9C159D2609}" srcOrd="1" destOrd="0" presId="urn:microsoft.com/office/officeart/2005/8/layout/hierarchy3"/>
    <dgm:cxn modelId="{3A245563-9F4F-462C-A414-4F53B06AAC3E}" type="presParOf" srcId="{AFDFEFF6-FE44-4740-BCAC-8D9C159D2609}" destId="{3930BC0B-AD44-4DB7-BCF5-D7868E55E428}" srcOrd="0" destOrd="0" presId="urn:microsoft.com/office/officeart/2005/8/layout/hierarchy3"/>
    <dgm:cxn modelId="{0156947F-2E42-4F99-B109-979EFF99D7B3}" type="presParOf" srcId="{AFDFEFF6-FE44-4740-BCAC-8D9C159D2609}" destId="{E9ED298B-9B18-4FC9-8817-C6F86F0A42D5}" srcOrd="1" destOrd="0" presId="urn:microsoft.com/office/officeart/2005/8/layout/hierarchy3"/>
    <dgm:cxn modelId="{BB4616FC-961F-4737-A567-1A18D0EF2795}" type="presParOf" srcId="{AFDFEFF6-FE44-4740-BCAC-8D9C159D2609}" destId="{A401FAD2-F5E8-4A08-908B-F51D04FA864C}" srcOrd="2" destOrd="0" presId="urn:microsoft.com/office/officeart/2005/8/layout/hierarchy3"/>
    <dgm:cxn modelId="{6E3AFA3D-E5F0-44FD-BFF8-7A9EB8175FA1}" type="presParOf" srcId="{AFDFEFF6-FE44-4740-BCAC-8D9C159D2609}" destId="{A301ED46-3338-48FB-B921-28CDB66D968E}" srcOrd="3" destOrd="0" presId="urn:microsoft.com/office/officeart/2005/8/layout/hierarchy3"/>
    <dgm:cxn modelId="{406910DB-9690-4BE9-943E-26E3927AD681}" type="presParOf" srcId="{BC31A111-480E-4679-8117-6CFFF8BEA6AA}" destId="{F92FC23E-9667-476B-B699-E2547058C9EE}" srcOrd="1" destOrd="0" presId="urn:microsoft.com/office/officeart/2005/8/layout/hierarchy3"/>
    <dgm:cxn modelId="{E785713B-85BD-41FD-8866-13D9379CD263}" type="presParOf" srcId="{F92FC23E-9667-476B-B699-E2547058C9EE}" destId="{3F2F3A37-87FD-416D-B866-0A0FEB7EB0CC}" srcOrd="0" destOrd="0" presId="urn:microsoft.com/office/officeart/2005/8/layout/hierarchy3"/>
    <dgm:cxn modelId="{01EE82B4-CB31-41EA-95B5-F801A2672EBB}" type="presParOf" srcId="{3F2F3A37-87FD-416D-B866-0A0FEB7EB0CC}" destId="{DEE09CDA-15E9-46A0-8A82-5BC17FCAA3BF}" srcOrd="0" destOrd="0" presId="urn:microsoft.com/office/officeart/2005/8/layout/hierarchy3"/>
    <dgm:cxn modelId="{3EF10BA6-0C33-4C66-A59B-0668842B7E3B}" type="presParOf" srcId="{3F2F3A37-87FD-416D-B866-0A0FEB7EB0CC}" destId="{1D24712C-7C0F-49E6-B53A-DE0D646013D1}" srcOrd="1" destOrd="0" presId="urn:microsoft.com/office/officeart/2005/8/layout/hierarchy3"/>
    <dgm:cxn modelId="{E19CAB8E-051B-459A-8317-726E75FA30E3}" type="presParOf" srcId="{F92FC23E-9667-476B-B699-E2547058C9EE}" destId="{D73B61CA-B74F-4E71-B6B2-89C3DCA564F7}" srcOrd="1" destOrd="0" presId="urn:microsoft.com/office/officeart/2005/8/layout/hierarchy3"/>
    <dgm:cxn modelId="{2CF4A2D0-7CDD-4DA8-877F-4E129BF79D8E}" type="presParOf" srcId="{D73B61CA-B74F-4E71-B6B2-89C3DCA564F7}" destId="{DF13CE92-D926-45A1-8E80-5519F6026C4D}" srcOrd="0" destOrd="0" presId="urn:microsoft.com/office/officeart/2005/8/layout/hierarchy3"/>
    <dgm:cxn modelId="{96B500EC-0918-46FC-8060-704916EC88C4}" type="presParOf" srcId="{D73B61CA-B74F-4E71-B6B2-89C3DCA564F7}" destId="{37564573-A3B4-4CCF-AFC2-8752E6A08DF7}" srcOrd="1" destOrd="0" presId="urn:microsoft.com/office/officeart/2005/8/layout/hierarchy3"/>
    <dgm:cxn modelId="{AB70EA3A-09DC-438C-8C45-0F98668A47F8}" type="presParOf" srcId="{D73B61CA-B74F-4E71-B6B2-89C3DCA564F7}" destId="{F27AD37C-7616-426C-8B28-48A693CE07B9}" srcOrd="2" destOrd="0" presId="urn:microsoft.com/office/officeart/2005/8/layout/hierarchy3"/>
    <dgm:cxn modelId="{939A9B42-A211-4ACA-B80A-7512674B4992}" type="presParOf" srcId="{D73B61CA-B74F-4E71-B6B2-89C3DCA564F7}" destId="{B18B08AD-CBF0-4137-BD72-153728E3C20D}" srcOrd="3" destOrd="0" presId="urn:microsoft.com/office/officeart/2005/8/layout/hierarchy3"/>
    <dgm:cxn modelId="{8586FCF6-840B-499C-B4BC-13535A9EA739}" type="presParOf" srcId="{BC31A111-480E-4679-8117-6CFFF8BEA6AA}" destId="{A0E08241-9F9D-4341-B90E-02545A7A7A90}" srcOrd="2" destOrd="0" presId="urn:microsoft.com/office/officeart/2005/8/layout/hierarchy3"/>
    <dgm:cxn modelId="{7DB1C11E-28B8-493A-B88D-C1BE199A1D3D}" type="presParOf" srcId="{A0E08241-9F9D-4341-B90E-02545A7A7A90}" destId="{DEE466D7-C68C-4EC2-B85F-29F86A631EDB}" srcOrd="0" destOrd="0" presId="urn:microsoft.com/office/officeart/2005/8/layout/hierarchy3"/>
    <dgm:cxn modelId="{B0ACDBBD-6E8E-4820-9A6B-F104DBEBB247}" type="presParOf" srcId="{DEE466D7-C68C-4EC2-B85F-29F86A631EDB}" destId="{5C14E16D-CF30-4A8C-86AD-6D4C741F3DE7}" srcOrd="0" destOrd="0" presId="urn:microsoft.com/office/officeart/2005/8/layout/hierarchy3"/>
    <dgm:cxn modelId="{BBE58B74-4932-4461-BB34-D5CB1C73DB77}" type="presParOf" srcId="{DEE466D7-C68C-4EC2-B85F-29F86A631EDB}" destId="{4E61FA4E-97A2-450F-9BA4-A80107BC09AE}" srcOrd="1" destOrd="0" presId="urn:microsoft.com/office/officeart/2005/8/layout/hierarchy3"/>
    <dgm:cxn modelId="{D7092729-7449-4489-8A3A-767B1B4F84FE}" type="presParOf" srcId="{A0E08241-9F9D-4341-B90E-02545A7A7A90}" destId="{A66C24C1-2E48-4585-856B-9E190AF202D6}" srcOrd="1" destOrd="0" presId="urn:microsoft.com/office/officeart/2005/8/layout/hierarchy3"/>
    <dgm:cxn modelId="{A3BCC1F6-3767-4669-BCD7-80267385FDBD}" type="presParOf" srcId="{A66C24C1-2E48-4585-856B-9E190AF202D6}" destId="{1A81E15B-FB0F-4973-8F8B-E2F58062ECC9}" srcOrd="0" destOrd="0" presId="urn:microsoft.com/office/officeart/2005/8/layout/hierarchy3"/>
    <dgm:cxn modelId="{733465BF-598A-43B9-A424-E45343AD5FAC}" type="presParOf" srcId="{A66C24C1-2E48-4585-856B-9E190AF202D6}" destId="{31530AC4-83D2-4590-BC7A-81056FD1AA7A}" srcOrd="1" destOrd="0" presId="urn:microsoft.com/office/officeart/2005/8/layout/hierarchy3"/>
    <dgm:cxn modelId="{3DE76A3C-CF51-431B-8AB5-910002D8F5EF}" type="presParOf" srcId="{A66C24C1-2E48-4585-856B-9E190AF202D6}" destId="{B6610862-84ED-472E-A645-D807873F7E02}" srcOrd="2" destOrd="0" presId="urn:microsoft.com/office/officeart/2005/8/layout/hierarchy3"/>
    <dgm:cxn modelId="{748209C0-6A73-471D-9E38-82E548B6CE1D}" type="presParOf" srcId="{A66C24C1-2E48-4585-856B-9E190AF202D6}" destId="{7E9FB721-22B2-43D0-81F0-C036CBD470A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4895660-5351-4B7C-BB28-349F3CE39F38}" type="doc">
      <dgm:prSet loTypeId="urn:microsoft.com/office/officeart/2005/8/layout/hProcess4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pt-BR"/>
        </a:p>
      </dgm:t>
    </dgm:pt>
    <dgm:pt modelId="{5BCEFA39-DB41-4468-AA91-134CEF288E6E}">
      <dgm:prSet phldrT="[Texto]"/>
      <dgm:spPr/>
      <dgm:t>
        <a:bodyPr/>
        <a:lstStyle/>
        <a:p>
          <a:r>
            <a:rPr lang="pt-BR" dirty="0" smtClean="0"/>
            <a:t>1966</a:t>
          </a:r>
          <a:endParaRPr lang="pt-BR" dirty="0"/>
        </a:p>
      </dgm:t>
    </dgm:pt>
    <dgm:pt modelId="{4538B11C-76AB-4250-B4B8-F763EEEBC0DA}" type="parTrans" cxnId="{1C8AE7E4-C9E9-4F4B-B9A6-71016BF27B5B}">
      <dgm:prSet/>
      <dgm:spPr/>
      <dgm:t>
        <a:bodyPr/>
        <a:lstStyle/>
        <a:p>
          <a:endParaRPr lang="pt-BR"/>
        </a:p>
      </dgm:t>
    </dgm:pt>
    <dgm:pt modelId="{018E970F-3D28-4743-824B-5D43D04A7175}" type="sibTrans" cxnId="{1C8AE7E4-C9E9-4F4B-B9A6-71016BF27B5B}">
      <dgm:prSet/>
      <dgm:spPr/>
      <dgm:t>
        <a:bodyPr/>
        <a:lstStyle/>
        <a:p>
          <a:endParaRPr lang="pt-BR"/>
        </a:p>
      </dgm:t>
    </dgm:pt>
    <dgm:pt modelId="{0303B210-93D9-44EA-A6AA-689C277E0C48}">
      <dgm:prSet phldrT="[Texto]" custT="1"/>
      <dgm:spPr/>
      <dgm:t>
        <a:bodyPr/>
        <a:lstStyle/>
        <a:p>
          <a:r>
            <a:rPr lang="pt-BR" sz="1400" dirty="0" smtClean="0"/>
            <a:t>Criação do INPS</a:t>
          </a:r>
          <a:endParaRPr lang="pt-BR" sz="1400" dirty="0"/>
        </a:p>
      </dgm:t>
    </dgm:pt>
    <dgm:pt modelId="{ADADA738-BDC6-45D6-A170-F68B8271FCB1}" type="parTrans" cxnId="{73C6E6F9-D568-4A4C-AC07-4DD7DF3D8FF0}">
      <dgm:prSet/>
      <dgm:spPr/>
      <dgm:t>
        <a:bodyPr/>
        <a:lstStyle/>
        <a:p>
          <a:endParaRPr lang="pt-BR"/>
        </a:p>
      </dgm:t>
    </dgm:pt>
    <dgm:pt modelId="{68F97C68-74E0-4FE9-B7F5-805F866AB5C9}" type="sibTrans" cxnId="{73C6E6F9-D568-4A4C-AC07-4DD7DF3D8FF0}">
      <dgm:prSet/>
      <dgm:spPr/>
      <dgm:t>
        <a:bodyPr/>
        <a:lstStyle/>
        <a:p>
          <a:endParaRPr lang="pt-BR"/>
        </a:p>
      </dgm:t>
    </dgm:pt>
    <dgm:pt modelId="{F57C853B-EC02-4DDC-AD9A-426D91B00E77}">
      <dgm:prSet phldrT="[Texto]"/>
      <dgm:spPr/>
      <dgm:t>
        <a:bodyPr/>
        <a:lstStyle/>
        <a:p>
          <a:r>
            <a:rPr lang="pt-BR" dirty="0" smtClean="0"/>
            <a:t>1974</a:t>
          </a:r>
          <a:endParaRPr lang="pt-BR" dirty="0"/>
        </a:p>
      </dgm:t>
    </dgm:pt>
    <dgm:pt modelId="{C487D7C5-DC4E-430E-8A69-455698DBBA1F}" type="parTrans" cxnId="{E609445A-4FA8-43B5-9B6F-C52BCD2CC501}">
      <dgm:prSet/>
      <dgm:spPr/>
      <dgm:t>
        <a:bodyPr/>
        <a:lstStyle/>
        <a:p>
          <a:endParaRPr lang="pt-BR"/>
        </a:p>
      </dgm:t>
    </dgm:pt>
    <dgm:pt modelId="{BEBEC60C-0B2C-4A32-B546-AA74F37B7284}" type="sibTrans" cxnId="{E609445A-4FA8-43B5-9B6F-C52BCD2CC501}">
      <dgm:prSet/>
      <dgm:spPr/>
      <dgm:t>
        <a:bodyPr/>
        <a:lstStyle/>
        <a:p>
          <a:endParaRPr lang="pt-BR"/>
        </a:p>
      </dgm:t>
    </dgm:pt>
    <dgm:pt modelId="{A08CA853-8C30-4FFF-9FE7-F4DBED1E9512}">
      <dgm:prSet phldrT="[Texto]" custT="1"/>
      <dgm:spPr/>
      <dgm:t>
        <a:bodyPr/>
        <a:lstStyle/>
        <a:p>
          <a:r>
            <a:rPr lang="pt-BR" sz="1400" dirty="0" smtClean="0"/>
            <a:t>Criação do MPAS</a:t>
          </a:r>
          <a:endParaRPr lang="pt-BR" sz="1400" dirty="0"/>
        </a:p>
      </dgm:t>
    </dgm:pt>
    <dgm:pt modelId="{922F99F5-2280-45FF-8E9E-57F53D7314FA}" type="parTrans" cxnId="{236D5DFB-E4AA-4CB7-89BE-2D26939FD9B4}">
      <dgm:prSet/>
      <dgm:spPr/>
      <dgm:t>
        <a:bodyPr/>
        <a:lstStyle/>
        <a:p>
          <a:endParaRPr lang="pt-BR"/>
        </a:p>
      </dgm:t>
    </dgm:pt>
    <dgm:pt modelId="{7CF67E3C-986A-4EFC-BA2E-6A5D5338F09E}" type="sibTrans" cxnId="{236D5DFB-E4AA-4CB7-89BE-2D26939FD9B4}">
      <dgm:prSet/>
      <dgm:spPr/>
      <dgm:t>
        <a:bodyPr/>
        <a:lstStyle/>
        <a:p>
          <a:endParaRPr lang="pt-BR"/>
        </a:p>
      </dgm:t>
    </dgm:pt>
    <dgm:pt modelId="{A069E8A8-EC3E-42D4-A74F-B5EE416610DE}">
      <dgm:prSet phldrT="[Texto]"/>
      <dgm:spPr/>
      <dgm:t>
        <a:bodyPr/>
        <a:lstStyle/>
        <a:p>
          <a:r>
            <a:rPr lang="pt-BR" dirty="0" smtClean="0"/>
            <a:t>1982</a:t>
          </a:r>
          <a:endParaRPr lang="pt-BR" dirty="0"/>
        </a:p>
      </dgm:t>
    </dgm:pt>
    <dgm:pt modelId="{2D0F05E2-E90F-4E51-AE04-D7A1F7FC23F3}" type="parTrans" cxnId="{264BC85E-D581-4784-B94D-F1219C792B76}">
      <dgm:prSet/>
      <dgm:spPr/>
      <dgm:t>
        <a:bodyPr/>
        <a:lstStyle/>
        <a:p>
          <a:endParaRPr lang="pt-BR"/>
        </a:p>
      </dgm:t>
    </dgm:pt>
    <dgm:pt modelId="{3E0E5D92-4A8D-41C9-AC4D-50DF9CF679B4}" type="sibTrans" cxnId="{264BC85E-D581-4784-B94D-F1219C792B76}">
      <dgm:prSet/>
      <dgm:spPr/>
      <dgm:t>
        <a:bodyPr/>
        <a:lstStyle/>
        <a:p>
          <a:endParaRPr lang="pt-BR"/>
        </a:p>
      </dgm:t>
    </dgm:pt>
    <dgm:pt modelId="{511FF41E-A1F8-4C38-8A77-C8415E86D357}">
      <dgm:prSet phldrT="[Texto]"/>
      <dgm:spPr/>
      <dgm:t>
        <a:bodyPr/>
        <a:lstStyle/>
        <a:p>
          <a:r>
            <a:rPr lang="pt-BR" dirty="0" smtClean="0"/>
            <a:t>Criação do CONASP e AIS</a:t>
          </a:r>
          <a:endParaRPr lang="pt-BR" dirty="0"/>
        </a:p>
      </dgm:t>
    </dgm:pt>
    <dgm:pt modelId="{3BC3DD75-0CE4-4D82-BD01-23BF57E87399}" type="parTrans" cxnId="{EAF463C8-0F03-4FB8-93FA-9468247E5553}">
      <dgm:prSet/>
      <dgm:spPr/>
      <dgm:t>
        <a:bodyPr/>
        <a:lstStyle/>
        <a:p>
          <a:endParaRPr lang="pt-BR"/>
        </a:p>
      </dgm:t>
    </dgm:pt>
    <dgm:pt modelId="{7EDC8E0A-E771-4AFB-AA32-6920BBF5B13F}" type="sibTrans" cxnId="{EAF463C8-0F03-4FB8-93FA-9468247E5553}">
      <dgm:prSet/>
      <dgm:spPr/>
      <dgm:t>
        <a:bodyPr/>
        <a:lstStyle/>
        <a:p>
          <a:endParaRPr lang="pt-BR"/>
        </a:p>
      </dgm:t>
    </dgm:pt>
    <dgm:pt modelId="{36DC8F9E-2ABF-4321-99A9-20B0E6592944}">
      <dgm:prSet phldrT="[Texto]" custT="1"/>
      <dgm:spPr/>
      <dgm:t>
        <a:bodyPr/>
        <a:lstStyle/>
        <a:p>
          <a:r>
            <a:rPr lang="pt-BR" sz="1700" dirty="0" smtClean="0"/>
            <a:t>1975</a:t>
          </a:r>
          <a:endParaRPr lang="pt-BR" sz="1700" dirty="0"/>
        </a:p>
      </dgm:t>
    </dgm:pt>
    <dgm:pt modelId="{082731C7-DE03-4875-AAA7-1C0B594DD9D8}" type="parTrans" cxnId="{D00CC2EA-5387-43F8-88BB-B19EDF19C2BD}">
      <dgm:prSet/>
      <dgm:spPr/>
      <dgm:t>
        <a:bodyPr/>
        <a:lstStyle/>
        <a:p>
          <a:endParaRPr lang="pt-BR"/>
        </a:p>
      </dgm:t>
    </dgm:pt>
    <dgm:pt modelId="{04216B90-C3A2-4E15-BCA9-02D888680E51}" type="sibTrans" cxnId="{D00CC2EA-5387-43F8-88BB-B19EDF19C2BD}">
      <dgm:prSet/>
      <dgm:spPr/>
      <dgm:t>
        <a:bodyPr/>
        <a:lstStyle/>
        <a:p>
          <a:endParaRPr lang="pt-BR"/>
        </a:p>
      </dgm:t>
    </dgm:pt>
    <dgm:pt modelId="{FFB293DF-4996-46A5-AD7D-0BE28220E884}">
      <dgm:prSet phldrT="[Texto]" custT="1"/>
      <dgm:spPr/>
      <dgm:t>
        <a:bodyPr/>
        <a:lstStyle/>
        <a:p>
          <a:r>
            <a:rPr lang="pt-BR" sz="1100" dirty="0" smtClean="0"/>
            <a:t>Criação do Sistema Nacional de Saúde</a:t>
          </a:r>
          <a:endParaRPr lang="pt-BR" sz="1100" dirty="0"/>
        </a:p>
      </dgm:t>
    </dgm:pt>
    <dgm:pt modelId="{86B6E5FA-F32B-4847-B9C5-A71A96880202}" type="parTrans" cxnId="{57CC43C1-4E7D-4FC1-AFE9-47D60509F012}">
      <dgm:prSet/>
      <dgm:spPr/>
      <dgm:t>
        <a:bodyPr/>
        <a:lstStyle/>
        <a:p>
          <a:endParaRPr lang="pt-BR"/>
        </a:p>
      </dgm:t>
    </dgm:pt>
    <dgm:pt modelId="{E8BF2E3D-DDBD-43E2-B46C-1155DF10D6DB}" type="sibTrans" cxnId="{57CC43C1-4E7D-4FC1-AFE9-47D60509F012}">
      <dgm:prSet/>
      <dgm:spPr/>
      <dgm:t>
        <a:bodyPr/>
        <a:lstStyle/>
        <a:p>
          <a:endParaRPr lang="pt-BR"/>
        </a:p>
      </dgm:t>
    </dgm:pt>
    <dgm:pt modelId="{12D89AEF-B6C4-4896-B649-CAE60570C401}">
      <dgm:prSet phldrT="[Texto]" custT="1"/>
      <dgm:spPr/>
      <dgm:t>
        <a:bodyPr/>
        <a:lstStyle/>
        <a:p>
          <a:r>
            <a:rPr lang="pt-BR" sz="1700" dirty="0" smtClean="0"/>
            <a:t>1976</a:t>
          </a:r>
          <a:endParaRPr lang="pt-BR" sz="1700" dirty="0"/>
        </a:p>
      </dgm:t>
    </dgm:pt>
    <dgm:pt modelId="{568BDDB1-0BC2-476A-B21C-6670B09AD22A}" type="parTrans" cxnId="{C4A3FE50-2BEB-4EDD-AC67-94BC21E8BDCC}">
      <dgm:prSet/>
      <dgm:spPr/>
      <dgm:t>
        <a:bodyPr/>
        <a:lstStyle/>
        <a:p>
          <a:endParaRPr lang="pt-BR"/>
        </a:p>
      </dgm:t>
    </dgm:pt>
    <dgm:pt modelId="{517B3C84-6F9C-45DC-A86A-E09CE3EA8F0C}" type="sibTrans" cxnId="{C4A3FE50-2BEB-4EDD-AC67-94BC21E8BDCC}">
      <dgm:prSet/>
      <dgm:spPr/>
      <dgm:t>
        <a:bodyPr/>
        <a:lstStyle/>
        <a:p>
          <a:endParaRPr lang="pt-BR"/>
        </a:p>
      </dgm:t>
    </dgm:pt>
    <dgm:pt modelId="{E18D45A4-A7A1-4C20-B8A4-A07F4A41C7D6}">
      <dgm:prSet phldrT="[Texto]" custT="1"/>
      <dgm:spPr/>
      <dgm:t>
        <a:bodyPr/>
        <a:lstStyle/>
        <a:p>
          <a:r>
            <a:rPr lang="pt-BR" sz="1400" dirty="0" smtClean="0"/>
            <a:t>Criação do PIASS</a:t>
          </a:r>
          <a:endParaRPr lang="pt-BR" sz="1400" dirty="0"/>
        </a:p>
      </dgm:t>
    </dgm:pt>
    <dgm:pt modelId="{4D28A0AC-ADF9-4301-8CEC-1061E5C0238E}" type="parTrans" cxnId="{6F232C35-01D5-497B-8C52-1D15D8E8CF68}">
      <dgm:prSet/>
      <dgm:spPr/>
      <dgm:t>
        <a:bodyPr/>
        <a:lstStyle/>
        <a:p>
          <a:endParaRPr lang="pt-BR"/>
        </a:p>
      </dgm:t>
    </dgm:pt>
    <dgm:pt modelId="{E120B0F8-4AB8-4707-B916-7F6F44B1D870}" type="sibTrans" cxnId="{6F232C35-01D5-497B-8C52-1D15D8E8CF68}">
      <dgm:prSet/>
      <dgm:spPr/>
      <dgm:t>
        <a:bodyPr/>
        <a:lstStyle/>
        <a:p>
          <a:endParaRPr lang="pt-BR"/>
        </a:p>
      </dgm:t>
    </dgm:pt>
    <dgm:pt modelId="{9142583B-9F60-4B48-BE3D-2671636E55AA}">
      <dgm:prSet phldrT="[Texto]" custT="1"/>
      <dgm:spPr/>
      <dgm:t>
        <a:bodyPr/>
        <a:lstStyle/>
        <a:p>
          <a:r>
            <a:rPr lang="pt-BR" sz="1700" dirty="0" smtClean="0"/>
            <a:t>1980</a:t>
          </a:r>
        </a:p>
      </dgm:t>
    </dgm:pt>
    <dgm:pt modelId="{B3C7A72A-D5BF-4CA9-BC1F-246B3A4D5642}" type="parTrans" cxnId="{1CE77862-16BE-4141-A646-16D83B6D304F}">
      <dgm:prSet/>
      <dgm:spPr/>
      <dgm:t>
        <a:bodyPr/>
        <a:lstStyle/>
        <a:p>
          <a:endParaRPr lang="pt-BR"/>
        </a:p>
      </dgm:t>
    </dgm:pt>
    <dgm:pt modelId="{35169A91-6395-4C38-A06C-EBAC05FC7D72}" type="sibTrans" cxnId="{1CE77862-16BE-4141-A646-16D83B6D304F}">
      <dgm:prSet/>
      <dgm:spPr/>
      <dgm:t>
        <a:bodyPr/>
        <a:lstStyle/>
        <a:p>
          <a:endParaRPr lang="pt-BR"/>
        </a:p>
      </dgm:t>
    </dgm:pt>
    <dgm:pt modelId="{EE607247-C21B-48DD-AB39-C7C88EA42193}">
      <dgm:prSet phldrT="[Texto]" custT="1"/>
      <dgm:spPr/>
      <dgm:t>
        <a:bodyPr/>
        <a:lstStyle/>
        <a:p>
          <a:r>
            <a:rPr lang="pt-BR" sz="1400" dirty="0" smtClean="0"/>
            <a:t>Criação do PREV-SAÚDE</a:t>
          </a:r>
        </a:p>
      </dgm:t>
    </dgm:pt>
    <dgm:pt modelId="{03D3C9AF-E583-4B7F-98E0-5BEEA236101A}" type="parTrans" cxnId="{38092E2B-D729-47D0-8214-4F9A2A5C52C7}">
      <dgm:prSet/>
      <dgm:spPr/>
      <dgm:t>
        <a:bodyPr/>
        <a:lstStyle/>
        <a:p>
          <a:endParaRPr lang="pt-BR"/>
        </a:p>
      </dgm:t>
    </dgm:pt>
    <dgm:pt modelId="{2996772A-60D1-4C16-BD83-66653A808017}" type="sibTrans" cxnId="{38092E2B-D729-47D0-8214-4F9A2A5C52C7}">
      <dgm:prSet/>
      <dgm:spPr/>
      <dgm:t>
        <a:bodyPr/>
        <a:lstStyle/>
        <a:p>
          <a:endParaRPr lang="pt-BR"/>
        </a:p>
      </dgm:t>
    </dgm:pt>
    <dgm:pt modelId="{33C2F1FE-A412-4724-8045-01790FB318DA}">
      <dgm:prSet phldrT="[Texto]" custT="1"/>
      <dgm:spPr/>
      <dgm:t>
        <a:bodyPr/>
        <a:lstStyle/>
        <a:p>
          <a:r>
            <a:rPr lang="pt-BR" sz="1700" dirty="0" smtClean="0"/>
            <a:t>1977</a:t>
          </a:r>
          <a:endParaRPr lang="pt-BR" sz="1700" dirty="0"/>
        </a:p>
      </dgm:t>
    </dgm:pt>
    <dgm:pt modelId="{6BC5CEE7-ED09-4FD9-A955-5A71A3B8DAFC}" type="parTrans" cxnId="{30E74A3D-487E-43D7-9194-575E4FD917AF}">
      <dgm:prSet/>
      <dgm:spPr/>
      <dgm:t>
        <a:bodyPr/>
        <a:lstStyle/>
        <a:p>
          <a:endParaRPr lang="pt-BR"/>
        </a:p>
      </dgm:t>
    </dgm:pt>
    <dgm:pt modelId="{B62DED0A-8514-44B2-9736-70AF9BF412E6}" type="sibTrans" cxnId="{30E74A3D-487E-43D7-9194-575E4FD917AF}">
      <dgm:prSet/>
      <dgm:spPr/>
      <dgm:t>
        <a:bodyPr/>
        <a:lstStyle/>
        <a:p>
          <a:endParaRPr lang="pt-BR"/>
        </a:p>
      </dgm:t>
    </dgm:pt>
    <dgm:pt modelId="{1263F7A8-F324-4708-BCCB-3322A991A150}">
      <dgm:prSet phldrT="[Texto]" custT="1"/>
      <dgm:spPr/>
      <dgm:t>
        <a:bodyPr/>
        <a:lstStyle/>
        <a:p>
          <a:r>
            <a:rPr lang="pt-BR" sz="1200" dirty="0" smtClean="0"/>
            <a:t>Criação do SINPAS e do INAMPS</a:t>
          </a:r>
          <a:endParaRPr lang="pt-BR" sz="1200" dirty="0"/>
        </a:p>
      </dgm:t>
    </dgm:pt>
    <dgm:pt modelId="{B0FEDBF5-5BF9-4C08-8296-E5E5B398605F}" type="parTrans" cxnId="{8244EE56-6C7C-4893-9B7D-97A737F24B9C}">
      <dgm:prSet/>
      <dgm:spPr/>
      <dgm:t>
        <a:bodyPr/>
        <a:lstStyle/>
        <a:p>
          <a:endParaRPr lang="pt-BR"/>
        </a:p>
      </dgm:t>
    </dgm:pt>
    <dgm:pt modelId="{E41F6E9F-3259-413C-A5E0-563385D67B12}" type="sibTrans" cxnId="{8244EE56-6C7C-4893-9B7D-97A737F24B9C}">
      <dgm:prSet/>
      <dgm:spPr/>
      <dgm:t>
        <a:bodyPr/>
        <a:lstStyle/>
        <a:p>
          <a:endParaRPr lang="pt-BR"/>
        </a:p>
      </dgm:t>
    </dgm:pt>
    <dgm:pt modelId="{ED3FDA9D-B904-4DB7-B514-567F099FAF49}" type="pres">
      <dgm:prSet presAssocID="{44895660-5351-4B7C-BB28-349F3CE39F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76C277-A2D2-41A6-B78A-BF92011322AD}" type="pres">
      <dgm:prSet presAssocID="{44895660-5351-4B7C-BB28-349F3CE39F38}" presName="tSp" presStyleCnt="0"/>
      <dgm:spPr/>
    </dgm:pt>
    <dgm:pt modelId="{331CA4E9-FEA3-4664-B723-F077D91461BB}" type="pres">
      <dgm:prSet presAssocID="{44895660-5351-4B7C-BB28-349F3CE39F38}" presName="bSp" presStyleCnt="0"/>
      <dgm:spPr/>
    </dgm:pt>
    <dgm:pt modelId="{93E69DD9-43FD-43CF-BEE4-C02EF43C294B}" type="pres">
      <dgm:prSet presAssocID="{44895660-5351-4B7C-BB28-349F3CE39F38}" presName="process" presStyleCnt="0"/>
      <dgm:spPr/>
    </dgm:pt>
    <dgm:pt modelId="{4666B798-4B51-4F1B-ABE3-2D5D5272FC9C}" type="pres">
      <dgm:prSet presAssocID="{5BCEFA39-DB41-4468-AA91-134CEF288E6E}" presName="composite1" presStyleCnt="0"/>
      <dgm:spPr/>
    </dgm:pt>
    <dgm:pt modelId="{5164EDB2-2D46-4AEE-8E66-1F03AFAAF5AD}" type="pres">
      <dgm:prSet presAssocID="{5BCEFA39-DB41-4468-AA91-134CEF288E6E}" presName="dummyNode1" presStyleLbl="node1" presStyleIdx="0" presStyleCnt="7"/>
      <dgm:spPr/>
    </dgm:pt>
    <dgm:pt modelId="{49880386-494C-4CE8-8633-5D17FFE41D2E}" type="pres">
      <dgm:prSet presAssocID="{5BCEFA39-DB41-4468-AA91-134CEF288E6E}" presName="childNode1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4A3246-D476-431F-92CC-A4273E94D4B6}" type="pres">
      <dgm:prSet presAssocID="{5BCEFA39-DB41-4468-AA91-134CEF288E6E}" presName="childNode1tx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4C1A09-A9FC-4469-A2C3-9A6756DB6D53}" type="pres">
      <dgm:prSet presAssocID="{5BCEFA39-DB41-4468-AA91-134CEF288E6E}" presName="parentNode1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B64ACA-1FE9-42CF-A125-11E6AB2E5DA4}" type="pres">
      <dgm:prSet presAssocID="{5BCEFA39-DB41-4468-AA91-134CEF288E6E}" presName="connSite1" presStyleCnt="0"/>
      <dgm:spPr/>
    </dgm:pt>
    <dgm:pt modelId="{0A33C2ED-A2EB-43A0-B5C0-2B0F80F70CA5}" type="pres">
      <dgm:prSet presAssocID="{018E970F-3D28-4743-824B-5D43D04A7175}" presName="Name9" presStyleLbl="sibTrans2D1" presStyleIdx="0" presStyleCnt="6"/>
      <dgm:spPr/>
      <dgm:t>
        <a:bodyPr/>
        <a:lstStyle/>
        <a:p>
          <a:endParaRPr lang="pt-BR"/>
        </a:p>
      </dgm:t>
    </dgm:pt>
    <dgm:pt modelId="{B8DD3EA7-99D0-4175-8108-AD6C7D1F9B80}" type="pres">
      <dgm:prSet presAssocID="{F57C853B-EC02-4DDC-AD9A-426D91B00E77}" presName="composite2" presStyleCnt="0"/>
      <dgm:spPr/>
    </dgm:pt>
    <dgm:pt modelId="{A322E2CD-08B9-4FE5-81F5-1A12CA3C54EF}" type="pres">
      <dgm:prSet presAssocID="{F57C853B-EC02-4DDC-AD9A-426D91B00E77}" presName="dummyNode2" presStyleLbl="node1" presStyleIdx="0" presStyleCnt="7"/>
      <dgm:spPr/>
    </dgm:pt>
    <dgm:pt modelId="{ED1787CB-3C00-4D55-95E6-981D944730FF}" type="pres">
      <dgm:prSet presAssocID="{F57C853B-EC02-4DDC-AD9A-426D91B00E77}" presName="childNode2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51F776-0496-49C5-88D0-EE0FA7682933}" type="pres">
      <dgm:prSet presAssocID="{F57C853B-EC02-4DDC-AD9A-426D91B00E77}" presName="childNode2tx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BA76F3-80F7-4CF2-A0E9-604A2067BDC1}" type="pres">
      <dgm:prSet presAssocID="{F57C853B-EC02-4DDC-AD9A-426D91B00E77}" presName="parentNode2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EAA9D5-0770-40D9-AFE0-8BFA2BC39927}" type="pres">
      <dgm:prSet presAssocID="{F57C853B-EC02-4DDC-AD9A-426D91B00E77}" presName="connSite2" presStyleCnt="0"/>
      <dgm:spPr/>
    </dgm:pt>
    <dgm:pt modelId="{760E8A67-29EC-4552-A6A0-55D6CBF85620}" type="pres">
      <dgm:prSet presAssocID="{BEBEC60C-0B2C-4A32-B546-AA74F37B7284}" presName="Name18" presStyleLbl="sibTrans2D1" presStyleIdx="1" presStyleCnt="6"/>
      <dgm:spPr/>
      <dgm:t>
        <a:bodyPr/>
        <a:lstStyle/>
        <a:p>
          <a:endParaRPr lang="pt-BR"/>
        </a:p>
      </dgm:t>
    </dgm:pt>
    <dgm:pt modelId="{99401ACB-0762-4652-B744-5BE6C94A325E}" type="pres">
      <dgm:prSet presAssocID="{36DC8F9E-2ABF-4321-99A9-20B0E6592944}" presName="composite1" presStyleCnt="0"/>
      <dgm:spPr/>
    </dgm:pt>
    <dgm:pt modelId="{CDF515FD-47D6-4B67-93E5-C20E3F79D6CA}" type="pres">
      <dgm:prSet presAssocID="{36DC8F9E-2ABF-4321-99A9-20B0E6592944}" presName="dummyNode1" presStyleLbl="node1" presStyleIdx="1" presStyleCnt="7"/>
      <dgm:spPr/>
    </dgm:pt>
    <dgm:pt modelId="{43942DF2-C639-462F-A8F3-1B3BC5476BB4}" type="pres">
      <dgm:prSet presAssocID="{36DC8F9E-2ABF-4321-99A9-20B0E6592944}" presName="childNode1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D538CA7-6AF9-4DD6-8944-244F499BCE3F}" type="pres">
      <dgm:prSet presAssocID="{36DC8F9E-2ABF-4321-99A9-20B0E6592944}" presName="childNode1tx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D2D3D7-B9D4-4D86-81A3-445DF0A99F3A}" type="pres">
      <dgm:prSet presAssocID="{36DC8F9E-2ABF-4321-99A9-20B0E6592944}" presName="parentNode1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C325AB-2664-45D3-A754-621F4C4D1288}" type="pres">
      <dgm:prSet presAssocID="{36DC8F9E-2ABF-4321-99A9-20B0E6592944}" presName="connSite1" presStyleCnt="0"/>
      <dgm:spPr/>
    </dgm:pt>
    <dgm:pt modelId="{D20175DB-66F8-4E90-94B9-327A32378164}" type="pres">
      <dgm:prSet presAssocID="{04216B90-C3A2-4E15-BCA9-02D888680E51}" presName="Name9" presStyleLbl="sibTrans2D1" presStyleIdx="2" presStyleCnt="6"/>
      <dgm:spPr/>
      <dgm:t>
        <a:bodyPr/>
        <a:lstStyle/>
        <a:p>
          <a:endParaRPr lang="pt-BR"/>
        </a:p>
      </dgm:t>
    </dgm:pt>
    <dgm:pt modelId="{B32475EF-D9A8-4DAF-A2AD-176670B76026}" type="pres">
      <dgm:prSet presAssocID="{12D89AEF-B6C4-4896-B649-CAE60570C401}" presName="composite2" presStyleCnt="0"/>
      <dgm:spPr/>
    </dgm:pt>
    <dgm:pt modelId="{CCA8F140-199B-478B-A495-214BA6CBC1DA}" type="pres">
      <dgm:prSet presAssocID="{12D89AEF-B6C4-4896-B649-CAE60570C401}" presName="dummyNode2" presStyleLbl="node1" presStyleIdx="2" presStyleCnt="7"/>
      <dgm:spPr/>
    </dgm:pt>
    <dgm:pt modelId="{37BFA497-9F38-425E-A614-41587DE6FC42}" type="pres">
      <dgm:prSet presAssocID="{12D89AEF-B6C4-4896-B649-CAE60570C401}" presName="childNode2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820ECD-6EC6-4F5D-8892-C3996A2B129B}" type="pres">
      <dgm:prSet presAssocID="{12D89AEF-B6C4-4896-B649-CAE60570C401}" presName="childNode2tx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E16A66-7C36-4169-8C40-DF3748D163BA}" type="pres">
      <dgm:prSet presAssocID="{12D89AEF-B6C4-4896-B649-CAE60570C401}" presName="parentNode2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21CBA6-EA12-43E4-A855-FE0788873AC3}" type="pres">
      <dgm:prSet presAssocID="{12D89AEF-B6C4-4896-B649-CAE60570C401}" presName="connSite2" presStyleCnt="0"/>
      <dgm:spPr/>
    </dgm:pt>
    <dgm:pt modelId="{EA07A081-C4F4-45D6-BA4C-7480C4476BF7}" type="pres">
      <dgm:prSet presAssocID="{517B3C84-6F9C-45DC-A86A-E09CE3EA8F0C}" presName="Name18" presStyleLbl="sibTrans2D1" presStyleIdx="3" presStyleCnt="6"/>
      <dgm:spPr/>
      <dgm:t>
        <a:bodyPr/>
        <a:lstStyle/>
        <a:p>
          <a:endParaRPr lang="pt-BR"/>
        </a:p>
      </dgm:t>
    </dgm:pt>
    <dgm:pt modelId="{AA759953-2CFD-4CB6-8DF2-9069F6FC61F6}" type="pres">
      <dgm:prSet presAssocID="{33C2F1FE-A412-4724-8045-01790FB318DA}" presName="composite1" presStyleCnt="0"/>
      <dgm:spPr/>
    </dgm:pt>
    <dgm:pt modelId="{31D40ECA-EC84-4055-8CDC-8564C8E26A5B}" type="pres">
      <dgm:prSet presAssocID="{33C2F1FE-A412-4724-8045-01790FB318DA}" presName="dummyNode1" presStyleLbl="node1" presStyleIdx="3" presStyleCnt="7"/>
      <dgm:spPr/>
    </dgm:pt>
    <dgm:pt modelId="{3140EC2B-3585-4564-9346-6930F58FF5BF}" type="pres">
      <dgm:prSet presAssocID="{33C2F1FE-A412-4724-8045-01790FB318DA}" presName="childNode1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DCE2F2-B21C-459E-9F58-D1F29A5CCC1E}" type="pres">
      <dgm:prSet presAssocID="{33C2F1FE-A412-4724-8045-01790FB318DA}" presName="childNode1tx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5EEEA5-D0C8-4BE3-B2C7-730A8FD79ECE}" type="pres">
      <dgm:prSet presAssocID="{33C2F1FE-A412-4724-8045-01790FB318DA}" presName="parentNode1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0E42324-E232-45FC-9A68-D9CD072A672D}" type="pres">
      <dgm:prSet presAssocID="{33C2F1FE-A412-4724-8045-01790FB318DA}" presName="connSite1" presStyleCnt="0"/>
      <dgm:spPr/>
    </dgm:pt>
    <dgm:pt modelId="{63030E50-A482-4D9F-A3D0-A5C7CEFADE80}" type="pres">
      <dgm:prSet presAssocID="{B62DED0A-8514-44B2-9736-70AF9BF412E6}" presName="Name9" presStyleLbl="sibTrans2D1" presStyleIdx="4" presStyleCnt="6"/>
      <dgm:spPr/>
      <dgm:t>
        <a:bodyPr/>
        <a:lstStyle/>
        <a:p>
          <a:endParaRPr lang="pt-BR"/>
        </a:p>
      </dgm:t>
    </dgm:pt>
    <dgm:pt modelId="{67A9F6A9-9168-4C9C-B3CA-12AD093C8363}" type="pres">
      <dgm:prSet presAssocID="{9142583B-9F60-4B48-BE3D-2671636E55AA}" presName="composite2" presStyleCnt="0"/>
      <dgm:spPr/>
    </dgm:pt>
    <dgm:pt modelId="{ED23AF00-E6F7-42EA-8347-25C19F27503C}" type="pres">
      <dgm:prSet presAssocID="{9142583B-9F60-4B48-BE3D-2671636E55AA}" presName="dummyNode2" presStyleLbl="node1" presStyleIdx="4" presStyleCnt="7"/>
      <dgm:spPr/>
    </dgm:pt>
    <dgm:pt modelId="{CA17ABA7-D3A3-4831-8DFC-A82D6EB745A2}" type="pres">
      <dgm:prSet presAssocID="{9142583B-9F60-4B48-BE3D-2671636E55AA}" presName="childNode2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2B8D8D-7758-4F59-BBE0-DA6F94A6D76E}" type="pres">
      <dgm:prSet presAssocID="{9142583B-9F60-4B48-BE3D-2671636E55AA}" presName="childNode2tx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D345C75-C5A9-4153-8705-E788F33A0EAA}" type="pres">
      <dgm:prSet presAssocID="{9142583B-9F60-4B48-BE3D-2671636E55AA}" presName="parentNode2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4BF1564-4FE9-467D-84DB-0CA180B4CCBD}" type="pres">
      <dgm:prSet presAssocID="{9142583B-9F60-4B48-BE3D-2671636E55AA}" presName="connSite2" presStyleCnt="0"/>
      <dgm:spPr/>
    </dgm:pt>
    <dgm:pt modelId="{7BB8E9A9-407F-477F-B4E1-F83276B1AFE0}" type="pres">
      <dgm:prSet presAssocID="{35169A91-6395-4C38-A06C-EBAC05FC7D72}" presName="Name18" presStyleLbl="sibTrans2D1" presStyleIdx="5" presStyleCnt="6"/>
      <dgm:spPr/>
      <dgm:t>
        <a:bodyPr/>
        <a:lstStyle/>
        <a:p>
          <a:endParaRPr lang="pt-BR"/>
        </a:p>
      </dgm:t>
    </dgm:pt>
    <dgm:pt modelId="{8AEB6A8D-3F66-4A43-9C4E-0E825B9D4F45}" type="pres">
      <dgm:prSet presAssocID="{A069E8A8-EC3E-42D4-A74F-B5EE416610DE}" presName="composite1" presStyleCnt="0"/>
      <dgm:spPr/>
    </dgm:pt>
    <dgm:pt modelId="{4C4F0C7D-D92B-4F1D-BAE9-B4F427FC651E}" type="pres">
      <dgm:prSet presAssocID="{A069E8A8-EC3E-42D4-A74F-B5EE416610DE}" presName="dummyNode1" presStyleLbl="node1" presStyleIdx="5" presStyleCnt="7"/>
      <dgm:spPr/>
    </dgm:pt>
    <dgm:pt modelId="{A1A8F51E-98D6-4EE7-BB7F-583CB1BAF6FF}" type="pres">
      <dgm:prSet presAssocID="{A069E8A8-EC3E-42D4-A74F-B5EE416610DE}" presName="childNode1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88AD5F-86A3-4C9F-AC60-8F922EC1C12C}" type="pres">
      <dgm:prSet presAssocID="{A069E8A8-EC3E-42D4-A74F-B5EE416610DE}" presName="childNode1tx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86FAD8-462A-44BA-8C76-464EEAED6D0E}" type="pres">
      <dgm:prSet presAssocID="{A069E8A8-EC3E-42D4-A74F-B5EE416610DE}" presName="parentNode1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ACEF8D-2D5B-4E5A-B599-3655A7607B61}" type="pres">
      <dgm:prSet presAssocID="{A069E8A8-EC3E-42D4-A74F-B5EE416610DE}" presName="connSite1" presStyleCnt="0"/>
      <dgm:spPr/>
    </dgm:pt>
  </dgm:ptLst>
  <dgm:cxnLst>
    <dgm:cxn modelId="{4DD22A57-4A19-4665-A000-0C9AAE8E77AA}" type="presOf" srcId="{0303B210-93D9-44EA-A6AA-689C277E0C48}" destId="{49880386-494C-4CE8-8633-5D17FFE41D2E}" srcOrd="0" destOrd="0" presId="urn:microsoft.com/office/officeart/2005/8/layout/hProcess4"/>
    <dgm:cxn modelId="{57CC43C1-4E7D-4FC1-AFE9-47D60509F012}" srcId="{36DC8F9E-2ABF-4321-99A9-20B0E6592944}" destId="{FFB293DF-4996-46A5-AD7D-0BE28220E884}" srcOrd="0" destOrd="0" parTransId="{86B6E5FA-F32B-4847-B9C5-A71A96880202}" sibTransId="{E8BF2E3D-DDBD-43E2-B46C-1155DF10D6DB}"/>
    <dgm:cxn modelId="{73C6E6F9-D568-4A4C-AC07-4DD7DF3D8FF0}" srcId="{5BCEFA39-DB41-4468-AA91-134CEF288E6E}" destId="{0303B210-93D9-44EA-A6AA-689C277E0C48}" srcOrd="0" destOrd="0" parTransId="{ADADA738-BDC6-45D6-A170-F68B8271FCB1}" sibTransId="{68F97C68-74E0-4FE9-B7F5-805F866AB5C9}"/>
    <dgm:cxn modelId="{9EC4027F-7CC6-4BFC-83A5-8DF856BA6207}" type="presOf" srcId="{E18D45A4-A7A1-4C20-B8A4-A07F4A41C7D6}" destId="{87820ECD-6EC6-4F5D-8892-C3996A2B129B}" srcOrd="1" destOrd="0" presId="urn:microsoft.com/office/officeart/2005/8/layout/hProcess4"/>
    <dgm:cxn modelId="{58FEAFCA-F962-4BF1-AE7E-CBF9A1183E13}" type="presOf" srcId="{33C2F1FE-A412-4724-8045-01790FB318DA}" destId="{FF5EEEA5-D0C8-4BE3-B2C7-730A8FD79ECE}" srcOrd="0" destOrd="0" presId="urn:microsoft.com/office/officeart/2005/8/layout/hProcess4"/>
    <dgm:cxn modelId="{236D5DFB-E4AA-4CB7-89BE-2D26939FD9B4}" srcId="{F57C853B-EC02-4DDC-AD9A-426D91B00E77}" destId="{A08CA853-8C30-4FFF-9FE7-F4DBED1E9512}" srcOrd="0" destOrd="0" parTransId="{922F99F5-2280-45FF-8E9E-57F53D7314FA}" sibTransId="{7CF67E3C-986A-4EFC-BA2E-6A5D5338F09E}"/>
    <dgm:cxn modelId="{5CB99716-05CC-4261-B061-B3E1484C4387}" type="presOf" srcId="{0303B210-93D9-44EA-A6AA-689C277E0C48}" destId="{BF4A3246-D476-431F-92CC-A4273E94D4B6}" srcOrd="1" destOrd="0" presId="urn:microsoft.com/office/officeart/2005/8/layout/hProcess4"/>
    <dgm:cxn modelId="{4F52D01D-551B-4B25-BBC0-934B5BE6476A}" type="presOf" srcId="{511FF41E-A1F8-4C38-8A77-C8415E86D357}" destId="{F788AD5F-86A3-4C9F-AC60-8F922EC1C12C}" srcOrd="1" destOrd="0" presId="urn:microsoft.com/office/officeart/2005/8/layout/hProcess4"/>
    <dgm:cxn modelId="{C4A3FE50-2BEB-4EDD-AC67-94BC21E8BDCC}" srcId="{44895660-5351-4B7C-BB28-349F3CE39F38}" destId="{12D89AEF-B6C4-4896-B649-CAE60570C401}" srcOrd="3" destOrd="0" parTransId="{568BDDB1-0BC2-476A-B21C-6670B09AD22A}" sibTransId="{517B3C84-6F9C-45DC-A86A-E09CE3EA8F0C}"/>
    <dgm:cxn modelId="{657B8E86-1769-46D0-98FE-90CDEB0D2D58}" type="presOf" srcId="{12D89AEF-B6C4-4896-B649-CAE60570C401}" destId="{8BE16A66-7C36-4169-8C40-DF3748D163BA}" srcOrd="0" destOrd="0" presId="urn:microsoft.com/office/officeart/2005/8/layout/hProcess4"/>
    <dgm:cxn modelId="{4052E5F1-8C1C-41BF-877E-C01041FFB909}" type="presOf" srcId="{FFB293DF-4996-46A5-AD7D-0BE28220E884}" destId="{0D538CA7-6AF9-4DD6-8944-244F499BCE3F}" srcOrd="1" destOrd="0" presId="urn:microsoft.com/office/officeart/2005/8/layout/hProcess4"/>
    <dgm:cxn modelId="{2A423654-A1CB-49CE-BD2A-B82FE22574DB}" type="presOf" srcId="{A069E8A8-EC3E-42D4-A74F-B5EE416610DE}" destId="{AA86FAD8-462A-44BA-8C76-464EEAED6D0E}" srcOrd="0" destOrd="0" presId="urn:microsoft.com/office/officeart/2005/8/layout/hProcess4"/>
    <dgm:cxn modelId="{C3C0447F-0FB8-4D2D-B06E-A67DF2678534}" type="presOf" srcId="{35169A91-6395-4C38-A06C-EBAC05FC7D72}" destId="{7BB8E9A9-407F-477F-B4E1-F83276B1AFE0}" srcOrd="0" destOrd="0" presId="urn:microsoft.com/office/officeart/2005/8/layout/hProcess4"/>
    <dgm:cxn modelId="{858C0E10-A56C-44EF-825D-27F20DD3B60A}" type="presOf" srcId="{44895660-5351-4B7C-BB28-349F3CE39F38}" destId="{ED3FDA9D-B904-4DB7-B514-567F099FAF49}" srcOrd="0" destOrd="0" presId="urn:microsoft.com/office/officeart/2005/8/layout/hProcess4"/>
    <dgm:cxn modelId="{5E2AFB55-26A2-44A8-832E-68CB1AAEAD0A}" type="presOf" srcId="{9142583B-9F60-4B48-BE3D-2671636E55AA}" destId="{AD345C75-C5A9-4153-8705-E788F33A0EAA}" srcOrd="0" destOrd="0" presId="urn:microsoft.com/office/officeart/2005/8/layout/hProcess4"/>
    <dgm:cxn modelId="{1C8AE7E4-C9E9-4F4B-B9A6-71016BF27B5B}" srcId="{44895660-5351-4B7C-BB28-349F3CE39F38}" destId="{5BCEFA39-DB41-4468-AA91-134CEF288E6E}" srcOrd="0" destOrd="0" parTransId="{4538B11C-76AB-4250-B4B8-F763EEEBC0DA}" sibTransId="{018E970F-3D28-4743-824B-5D43D04A7175}"/>
    <dgm:cxn modelId="{5DC31076-8EB1-454D-B46A-C478985F737F}" type="presOf" srcId="{A08CA853-8C30-4FFF-9FE7-F4DBED1E9512}" destId="{ED1787CB-3C00-4D55-95E6-981D944730FF}" srcOrd="0" destOrd="0" presId="urn:microsoft.com/office/officeart/2005/8/layout/hProcess4"/>
    <dgm:cxn modelId="{6F232C35-01D5-497B-8C52-1D15D8E8CF68}" srcId="{12D89AEF-B6C4-4896-B649-CAE60570C401}" destId="{E18D45A4-A7A1-4C20-B8A4-A07F4A41C7D6}" srcOrd="0" destOrd="0" parTransId="{4D28A0AC-ADF9-4301-8CEC-1061E5C0238E}" sibTransId="{E120B0F8-4AB8-4707-B916-7F6F44B1D870}"/>
    <dgm:cxn modelId="{EA6A116D-FAAC-45B2-822A-DFCE21A1EBE6}" type="presOf" srcId="{F57C853B-EC02-4DDC-AD9A-426D91B00E77}" destId="{C4BA76F3-80F7-4CF2-A0E9-604A2067BDC1}" srcOrd="0" destOrd="0" presId="urn:microsoft.com/office/officeart/2005/8/layout/hProcess4"/>
    <dgm:cxn modelId="{264BC85E-D581-4784-B94D-F1219C792B76}" srcId="{44895660-5351-4B7C-BB28-349F3CE39F38}" destId="{A069E8A8-EC3E-42D4-A74F-B5EE416610DE}" srcOrd="6" destOrd="0" parTransId="{2D0F05E2-E90F-4E51-AE04-D7A1F7FC23F3}" sibTransId="{3E0E5D92-4A8D-41C9-AC4D-50DF9CF679B4}"/>
    <dgm:cxn modelId="{441D157D-30A2-4DFA-95AA-533C0A11FF89}" type="presOf" srcId="{E18D45A4-A7A1-4C20-B8A4-A07F4A41C7D6}" destId="{37BFA497-9F38-425E-A614-41587DE6FC42}" srcOrd="0" destOrd="0" presId="urn:microsoft.com/office/officeart/2005/8/layout/hProcess4"/>
    <dgm:cxn modelId="{E609445A-4FA8-43B5-9B6F-C52BCD2CC501}" srcId="{44895660-5351-4B7C-BB28-349F3CE39F38}" destId="{F57C853B-EC02-4DDC-AD9A-426D91B00E77}" srcOrd="1" destOrd="0" parTransId="{C487D7C5-DC4E-430E-8A69-455698DBBA1F}" sibTransId="{BEBEC60C-0B2C-4A32-B546-AA74F37B7284}"/>
    <dgm:cxn modelId="{EAF463C8-0F03-4FB8-93FA-9468247E5553}" srcId="{A069E8A8-EC3E-42D4-A74F-B5EE416610DE}" destId="{511FF41E-A1F8-4C38-8A77-C8415E86D357}" srcOrd="0" destOrd="0" parTransId="{3BC3DD75-0CE4-4D82-BD01-23BF57E87399}" sibTransId="{7EDC8E0A-E771-4AFB-AA32-6920BBF5B13F}"/>
    <dgm:cxn modelId="{8EC6F4E9-6BA0-4683-8D4D-23C6DBECD080}" type="presOf" srcId="{018E970F-3D28-4743-824B-5D43D04A7175}" destId="{0A33C2ED-A2EB-43A0-B5C0-2B0F80F70CA5}" srcOrd="0" destOrd="0" presId="urn:microsoft.com/office/officeart/2005/8/layout/hProcess4"/>
    <dgm:cxn modelId="{321908B9-7696-431C-B12C-7FB7FC473A35}" type="presOf" srcId="{FFB293DF-4996-46A5-AD7D-0BE28220E884}" destId="{43942DF2-C639-462F-A8F3-1B3BC5476BB4}" srcOrd="0" destOrd="0" presId="urn:microsoft.com/office/officeart/2005/8/layout/hProcess4"/>
    <dgm:cxn modelId="{9562AF6A-C7F0-48E2-B46D-A8FBF8965F00}" type="presOf" srcId="{517B3C84-6F9C-45DC-A86A-E09CE3EA8F0C}" destId="{EA07A081-C4F4-45D6-BA4C-7480C4476BF7}" srcOrd="0" destOrd="0" presId="urn:microsoft.com/office/officeart/2005/8/layout/hProcess4"/>
    <dgm:cxn modelId="{30E74A3D-487E-43D7-9194-575E4FD917AF}" srcId="{44895660-5351-4B7C-BB28-349F3CE39F38}" destId="{33C2F1FE-A412-4724-8045-01790FB318DA}" srcOrd="4" destOrd="0" parTransId="{6BC5CEE7-ED09-4FD9-A955-5A71A3B8DAFC}" sibTransId="{B62DED0A-8514-44B2-9736-70AF9BF412E6}"/>
    <dgm:cxn modelId="{FA8B7590-8D38-4B4B-962F-3E26D742D811}" type="presOf" srcId="{EE607247-C21B-48DD-AB39-C7C88EA42193}" destId="{CA17ABA7-D3A3-4831-8DFC-A82D6EB745A2}" srcOrd="0" destOrd="0" presId="urn:microsoft.com/office/officeart/2005/8/layout/hProcess4"/>
    <dgm:cxn modelId="{4AD5AD58-5EBD-47AF-9302-792730A0B498}" type="presOf" srcId="{BEBEC60C-0B2C-4A32-B546-AA74F37B7284}" destId="{760E8A67-29EC-4552-A6A0-55D6CBF85620}" srcOrd="0" destOrd="0" presId="urn:microsoft.com/office/officeart/2005/8/layout/hProcess4"/>
    <dgm:cxn modelId="{D00CC2EA-5387-43F8-88BB-B19EDF19C2BD}" srcId="{44895660-5351-4B7C-BB28-349F3CE39F38}" destId="{36DC8F9E-2ABF-4321-99A9-20B0E6592944}" srcOrd="2" destOrd="0" parTransId="{082731C7-DE03-4875-AAA7-1C0B594DD9D8}" sibTransId="{04216B90-C3A2-4E15-BCA9-02D888680E51}"/>
    <dgm:cxn modelId="{8244EE56-6C7C-4893-9B7D-97A737F24B9C}" srcId="{33C2F1FE-A412-4724-8045-01790FB318DA}" destId="{1263F7A8-F324-4708-BCCB-3322A991A150}" srcOrd="0" destOrd="0" parTransId="{B0FEDBF5-5BF9-4C08-8296-E5E5B398605F}" sibTransId="{E41F6E9F-3259-413C-A5E0-563385D67B12}"/>
    <dgm:cxn modelId="{BAA900E2-9D82-4F2C-8194-C66D1C834C7F}" type="presOf" srcId="{04216B90-C3A2-4E15-BCA9-02D888680E51}" destId="{D20175DB-66F8-4E90-94B9-327A32378164}" srcOrd="0" destOrd="0" presId="urn:microsoft.com/office/officeart/2005/8/layout/hProcess4"/>
    <dgm:cxn modelId="{20FA0791-BEA7-47A5-B1AC-8F0D6156429D}" type="presOf" srcId="{5BCEFA39-DB41-4468-AA91-134CEF288E6E}" destId="{664C1A09-A9FC-4469-A2C3-9A6756DB6D53}" srcOrd="0" destOrd="0" presId="urn:microsoft.com/office/officeart/2005/8/layout/hProcess4"/>
    <dgm:cxn modelId="{1CE77862-16BE-4141-A646-16D83B6D304F}" srcId="{44895660-5351-4B7C-BB28-349F3CE39F38}" destId="{9142583B-9F60-4B48-BE3D-2671636E55AA}" srcOrd="5" destOrd="0" parTransId="{B3C7A72A-D5BF-4CA9-BC1F-246B3A4D5642}" sibTransId="{35169A91-6395-4C38-A06C-EBAC05FC7D72}"/>
    <dgm:cxn modelId="{207CCA75-EC14-499C-AEE8-E241AF5ADB5D}" type="presOf" srcId="{511FF41E-A1F8-4C38-8A77-C8415E86D357}" destId="{A1A8F51E-98D6-4EE7-BB7F-583CB1BAF6FF}" srcOrd="0" destOrd="0" presId="urn:microsoft.com/office/officeart/2005/8/layout/hProcess4"/>
    <dgm:cxn modelId="{AE8B14CA-8C71-414E-BC08-89C653163627}" type="presOf" srcId="{B62DED0A-8514-44B2-9736-70AF9BF412E6}" destId="{63030E50-A482-4D9F-A3D0-A5C7CEFADE80}" srcOrd="0" destOrd="0" presId="urn:microsoft.com/office/officeart/2005/8/layout/hProcess4"/>
    <dgm:cxn modelId="{F0F34D5A-5283-4AC2-BB94-6056E5AE2D00}" type="presOf" srcId="{36DC8F9E-2ABF-4321-99A9-20B0E6592944}" destId="{0BD2D3D7-B9D4-4D86-81A3-445DF0A99F3A}" srcOrd="0" destOrd="0" presId="urn:microsoft.com/office/officeart/2005/8/layout/hProcess4"/>
    <dgm:cxn modelId="{C57891AD-C385-432C-A89B-98FBC9C5BE7E}" type="presOf" srcId="{A08CA853-8C30-4FFF-9FE7-F4DBED1E9512}" destId="{A151F776-0496-49C5-88D0-EE0FA7682933}" srcOrd="1" destOrd="0" presId="urn:microsoft.com/office/officeart/2005/8/layout/hProcess4"/>
    <dgm:cxn modelId="{38092E2B-D729-47D0-8214-4F9A2A5C52C7}" srcId="{9142583B-9F60-4B48-BE3D-2671636E55AA}" destId="{EE607247-C21B-48DD-AB39-C7C88EA42193}" srcOrd="0" destOrd="0" parTransId="{03D3C9AF-E583-4B7F-98E0-5BEEA236101A}" sibTransId="{2996772A-60D1-4C16-BD83-66653A808017}"/>
    <dgm:cxn modelId="{5BBEF13C-0911-4ED7-B386-859AEF878790}" type="presOf" srcId="{1263F7A8-F324-4708-BCCB-3322A991A150}" destId="{3140EC2B-3585-4564-9346-6930F58FF5BF}" srcOrd="0" destOrd="0" presId="urn:microsoft.com/office/officeart/2005/8/layout/hProcess4"/>
    <dgm:cxn modelId="{48857B2C-E43A-4A0D-B3E7-290591DF33D1}" type="presOf" srcId="{EE607247-C21B-48DD-AB39-C7C88EA42193}" destId="{AE2B8D8D-7758-4F59-BBE0-DA6F94A6D76E}" srcOrd="1" destOrd="0" presId="urn:microsoft.com/office/officeart/2005/8/layout/hProcess4"/>
    <dgm:cxn modelId="{F4085D81-0F38-4B81-B3AB-C52C45BD28F2}" type="presOf" srcId="{1263F7A8-F324-4708-BCCB-3322A991A150}" destId="{CFDCE2F2-B21C-459E-9F58-D1F29A5CCC1E}" srcOrd="1" destOrd="0" presId="urn:microsoft.com/office/officeart/2005/8/layout/hProcess4"/>
    <dgm:cxn modelId="{9F44EB4B-A741-49A3-ADCA-AD8FB569AA7F}" type="presParOf" srcId="{ED3FDA9D-B904-4DB7-B514-567F099FAF49}" destId="{8676C277-A2D2-41A6-B78A-BF92011322AD}" srcOrd="0" destOrd="0" presId="urn:microsoft.com/office/officeart/2005/8/layout/hProcess4"/>
    <dgm:cxn modelId="{4B0EC90C-451F-4EA2-9A37-E7A2F65F899A}" type="presParOf" srcId="{ED3FDA9D-B904-4DB7-B514-567F099FAF49}" destId="{331CA4E9-FEA3-4664-B723-F077D91461BB}" srcOrd="1" destOrd="0" presId="urn:microsoft.com/office/officeart/2005/8/layout/hProcess4"/>
    <dgm:cxn modelId="{6F31C31E-DC83-464F-BB6B-DA0832248FFF}" type="presParOf" srcId="{ED3FDA9D-B904-4DB7-B514-567F099FAF49}" destId="{93E69DD9-43FD-43CF-BEE4-C02EF43C294B}" srcOrd="2" destOrd="0" presId="urn:microsoft.com/office/officeart/2005/8/layout/hProcess4"/>
    <dgm:cxn modelId="{ECD617DF-5C79-4FC9-9985-56E1F03A5B60}" type="presParOf" srcId="{93E69DD9-43FD-43CF-BEE4-C02EF43C294B}" destId="{4666B798-4B51-4F1B-ABE3-2D5D5272FC9C}" srcOrd="0" destOrd="0" presId="urn:microsoft.com/office/officeart/2005/8/layout/hProcess4"/>
    <dgm:cxn modelId="{669EAA63-12E4-4B81-A0B2-F33EF5F0A6BE}" type="presParOf" srcId="{4666B798-4B51-4F1B-ABE3-2D5D5272FC9C}" destId="{5164EDB2-2D46-4AEE-8E66-1F03AFAAF5AD}" srcOrd="0" destOrd="0" presId="urn:microsoft.com/office/officeart/2005/8/layout/hProcess4"/>
    <dgm:cxn modelId="{65D540E3-BCB7-4723-BB1F-A7E85A5F489E}" type="presParOf" srcId="{4666B798-4B51-4F1B-ABE3-2D5D5272FC9C}" destId="{49880386-494C-4CE8-8633-5D17FFE41D2E}" srcOrd="1" destOrd="0" presId="urn:microsoft.com/office/officeart/2005/8/layout/hProcess4"/>
    <dgm:cxn modelId="{64A573A0-D4C8-4DD5-B82D-BE91157925C0}" type="presParOf" srcId="{4666B798-4B51-4F1B-ABE3-2D5D5272FC9C}" destId="{BF4A3246-D476-431F-92CC-A4273E94D4B6}" srcOrd="2" destOrd="0" presId="urn:microsoft.com/office/officeart/2005/8/layout/hProcess4"/>
    <dgm:cxn modelId="{FA1DEB4A-1C71-4395-8567-2A082486E78A}" type="presParOf" srcId="{4666B798-4B51-4F1B-ABE3-2D5D5272FC9C}" destId="{664C1A09-A9FC-4469-A2C3-9A6756DB6D53}" srcOrd="3" destOrd="0" presId="urn:microsoft.com/office/officeart/2005/8/layout/hProcess4"/>
    <dgm:cxn modelId="{E4B5250A-AF57-4259-852C-A6D22F338F39}" type="presParOf" srcId="{4666B798-4B51-4F1B-ABE3-2D5D5272FC9C}" destId="{F7B64ACA-1FE9-42CF-A125-11E6AB2E5DA4}" srcOrd="4" destOrd="0" presId="urn:microsoft.com/office/officeart/2005/8/layout/hProcess4"/>
    <dgm:cxn modelId="{AC793C95-22F8-454C-A944-B08CC7EC596C}" type="presParOf" srcId="{93E69DD9-43FD-43CF-BEE4-C02EF43C294B}" destId="{0A33C2ED-A2EB-43A0-B5C0-2B0F80F70CA5}" srcOrd="1" destOrd="0" presId="urn:microsoft.com/office/officeart/2005/8/layout/hProcess4"/>
    <dgm:cxn modelId="{23B97D61-96E9-4343-8559-337FBA46C602}" type="presParOf" srcId="{93E69DD9-43FD-43CF-BEE4-C02EF43C294B}" destId="{B8DD3EA7-99D0-4175-8108-AD6C7D1F9B80}" srcOrd="2" destOrd="0" presId="urn:microsoft.com/office/officeart/2005/8/layout/hProcess4"/>
    <dgm:cxn modelId="{96EF0444-2100-4012-991F-7673A92C5672}" type="presParOf" srcId="{B8DD3EA7-99D0-4175-8108-AD6C7D1F9B80}" destId="{A322E2CD-08B9-4FE5-81F5-1A12CA3C54EF}" srcOrd="0" destOrd="0" presId="urn:microsoft.com/office/officeart/2005/8/layout/hProcess4"/>
    <dgm:cxn modelId="{9B27AD64-D077-495B-8416-55DDF7D951D4}" type="presParOf" srcId="{B8DD3EA7-99D0-4175-8108-AD6C7D1F9B80}" destId="{ED1787CB-3C00-4D55-95E6-981D944730FF}" srcOrd="1" destOrd="0" presId="urn:microsoft.com/office/officeart/2005/8/layout/hProcess4"/>
    <dgm:cxn modelId="{94F9D6EB-AFB0-4C8B-9088-66D03508F56B}" type="presParOf" srcId="{B8DD3EA7-99D0-4175-8108-AD6C7D1F9B80}" destId="{A151F776-0496-49C5-88D0-EE0FA7682933}" srcOrd="2" destOrd="0" presId="urn:microsoft.com/office/officeart/2005/8/layout/hProcess4"/>
    <dgm:cxn modelId="{6247AF85-B8BB-4ADE-BD82-B7EDB76A6BE8}" type="presParOf" srcId="{B8DD3EA7-99D0-4175-8108-AD6C7D1F9B80}" destId="{C4BA76F3-80F7-4CF2-A0E9-604A2067BDC1}" srcOrd="3" destOrd="0" presId="urn:microsoft.com/office/officeart/2005/8/layout/hProcess4"/>
    <dgm:cxn modelId="{3BC780B1-BBEB-4693-BA28-6FE82AB70804}" type="presParOf" srcId="{B8DD3EA7-99D0-4175-8108-AD6C7D1F9B80}" destId="{90EAA9D5-0770-40D9-AFE0-8BFA2BC39927}" srcOrd="4" destOrd="0" presId="urn:microsoft.com/office/officeart/2005/8/layout/hProcess4"/>
    <dgm:cxn modelId="{871BF48B-1E62-44D4-9B12-3A514758AEEF}" type="presParOf" srcId="{93E69DD9-43FD-43CF-BEE4-C02EF43C294B}" destId="{760E8A67-29EC-4552-A6A0-55D6CBF85620}" srcOrd="3" destOrd="0" presId="urn:microsoft.com/office/officeart/2005/8/layout/hProcess4"/>
    <dgm:cxn modelId="{D4609252-4D49-4EBD-A2E2-0CCFFCB1A1F3}" type="presParOf" srcId="{93E69DD9-43FD-43CF-BEE4-C02EF43C294B}" destId="{99401ACB-0762-4652-B744-5BE6C94A325E}" srcOrd="4" destOrd="0" presId="urn:microsoft.com/office/officeart/2005/8/layout/hProcess4"/>
    <dgm:cxn modelId="{AEB8FCE1-4AC7-4ADA-AB49-A6CA4AA7D9A4}" type="presParOf" srcId="{99401ACB-0762-4652-B744-5BE6C94A325E}" destId="{CDF515FD-47D6-4B67-93E5-C20E3F79D6CA}" srcOrd="0" destOrd="0" presId="urn:microsoft.com/office/officeart/2005/8/layout/hProcess4"/>
    <dgm:cxn modelId="{64B41200-4A8F-4E1C-86D1-135E787F8608}" type="presParOf" srcId="{99401ACB-0762-4652-B744-5BE6C94A325E}" destId="{43942DF2-C639-462F-A8F3-1B3BC5476BB4}" srcOrd="1" destOrd="0" presId="urn:microsoft.com/office/officeart/2005/8/layout/hProcess4"/>
    <dgm:cxn modelId="{9A9463D2-E8C0-4B27-92F0-E19840B7D2FC}" type="presParOf" srcId="{99401ACB-0762-4652-B744-5BE6C94A325E}" destId="{0D538CA7-6AF9-4DD6-8944-244F499BCE3F}" srcOrd="2" destOrd="0" presId="urn:microsoft.com/office/officeart/2005/8/layout/hProcess4"/>
    <dgm:cxn modelId="{44D10FD7-5215-412E-A65B-8AEA54E26588}" type="presParOf" srcId="{99401ACB-0762-4652-B744-5BE6C94A325E}" destId="{0BD2D3D7-B9D4-4D86-81A3-445DF0A99F3A}" srcOrd="3" destOrd="0" presId="urn:microsoft.com/office/officeart/2005/8/layout/hProcess4"/>
    <dgm:cxn modelId="{68321027-E353-4F8A-A845-8DF5A8DE715E}" type="presParOf" srcId="{99401ACB-0762-4652-B744-5BE6C94A325E}" destId="{0EC325AB-2664-45D3-A754-621F4C4D1288}" srcOrd="4" destOrd="0" presId="urn:microsoft.com/office/officeart/2005/8/layout/hProcess4"/>
    <dgm:cxn modelId="{901BB977-6F39-452C-AA5A-F3866B3EA55F}" type="presParOf" srcId="{93E69DD9-43FD-43CF-BEE4-C02EF43C294B}" destId="{D20175DB-66F8-4E90-94B9-327A32378164}" srcOrd="5" destOrd="0" presId="urn:microsoft.com/office/officeart/2005/8/layout/hProcess4"/>
    <dgm:cxn modelId="{D6BF89A8-7539-41C1-A101-7F1AB92E5F3E}" type="presParOf" srcId="{93E69DD9-43FD-43CF-BEE4-C02EF43C294B}" destId="{B32475EF-D9A8-4DAF-A2AD-176670B76026}" srcOrd="6" destOrd="0" presId="urn:microsoft.com/office/officeart/2005/8/layout/hProcess4"/>
    <dgm:cxn modelId="{D7FA9B66-FCE0-4532-ADAD-396863D149E4}" type="presParOf" srcId="{B32475EF-D9A8-4DAF-A2AD-176670B76026}" destId="{CCA8F140-199B-478B-A495-214BA6CBC1DA}" srcOrd="0" destOrd="0" presId="urn:microsoft.com/office/officeart/2005/8/layout/hProcess4"/>
    <dgm:cxn modelId="{74FC9A2E-AA52-411A-99AA-9003EB927C00}" type="presParOf" srcId="{B32475EF-D9A8-4DAF-A2AD-176670B76026}" destId="{37BFA497-9F38-425E-A614-41587DE6FC42}" srcOrd="1" destOrd="0" presId="urn:microsoft.com/office/officeart/2005/8/layout/hProcess4"/>
    <dgm:cxn modelId="{0B34D5F4-E112-4C49-BACF-80C7B4D0B92E}" type="presParOf" srcId="{B32475EF-D9A8-4DAF-A2AD-176670B76026}" destId="{87820ECD-6EC6-4F5D-8892-C3996A2B129B}" srcOrd="2" destOrd="0" presId="urn:microsoft.com/office/officeart/2005/8/layout/hProcess4"/>
    <dgm:cxn modelId="{8130846C-BC1E-43C1-88E8-B3D1FE069D3D}" type="presParOf" srcId="{B32475EF-D9A8-4DAF-A2AD-176670B76026}" destId="{8BE16A66-7C36-4169-8C40-DF3748D163BA}" srcOrd="3" destOrd="0" presId="urn:microsoft.com/office/officeart/2005/8/layout/hProcess4"/>
    <dgm:cxn modelId="{59170111-D963-4C72-844F-49A9AE3356F9}" type="presParOf" srcId="{B32475EF-D9A8-4DAF-A2AD-176670B76026}" destId="{6E21CBA6-EA12-43E4-A855-FE0788873AC3}" srcOrd="4" destOrd="0" presId="urn:microsoft.com/office/officeart/2005/8/layout/hProcess4"/>
    <dgm:cxn modelId="{391EF404-EBF1-4541-9978-0CFD5E2B67A4}" type="presParOf" srcId="{93E69DD9-43FD-43CF-BEE4-C02EF43C294B}" destId="{EA07A081-C4F4-45D6-BA4C-7480C4476BF7}" srcOrd="7" destOrd="0" presId="urn:microsoft.com/office/officeart/2005/8/layout/hProcess4"/>
    <dgm:cxn modelId="{9AF99A7F-6237-4F70-A114-691AAE75477B}" type="presParOf" srcId="{93E69DD9-43FD-43CF-BEE4-C02EF43C294B}" destId="{AA759953-2CFD-4CB6-8DF2-9069F6FC61F6}" srcOrd="8" destOrd="0" presId="urn:microsoft.com/office/officeart/2005/8/layout/hProcess4"/>
    <dgm:cxn modelId="{BFC9CC7F-01B7-4E7F-978E-04CBB53220AC}" type="presParOf" srcId="{AA759953-2CFD-4CB6-8DF2-9069F6FC61F6}" destId="{31D40ECA-EC84-4055-8CDC-8564C8E26A5B}" srcOrd="0" destOrd="0" presId="urn:microsoft.com/office/officeart/2005/8/layout/hProcess4"/>
    <dgm:cxn modelId="{23BBDC53-5172-41B6-908B-2E1516983D0B}" type="presParOf" srcId="{AA759953-2CFD-4CB6-8DF2-9069F6FC61F6}" destId="{3140EC2B-3585-4564-9346-6930F58FF5BF}" srcOrd="1" destOrd="0" presId="urn:microsoft.com/office/officeart/2005/8/layout/hProcess4"/>
    <dgm:cxn modelId="{14CCB3CA-57E2-4755-B57D-BB56650C0492}" type="presParOf" srcId="{AA759953-2CFD-4CB6-8DF2-9069F6FC61F6}" destId="{CFDCE2F2-B21C-459E-9F58-D1F29A5CCC1E}" srcOrd="2" destOrd="0" presId="urn:microsoft.com/office/officeart/2005/8/layout/hProcess4"/>
    <dgm:cxn modelId="{BDE3B46B-0E87-452E-91DB-CD1D46F616D0}" type="presParOf" srcId="{AA759953-2CFD-4CB6-8DF2-9069F6FC61F6}" destId="{FF5EEEA5-D0C8-4BE3-B2C7-730A8FD79ECE}" srcOrd="3" destOrd="0" presId="urn:microsoft.com/office/officeart/2005/8/layout/hProcess4"/>
    <dgm:cxn modelId="{64B61468-8308-47BC-A71F-28F56D5BEE72}" type="presParOf" srcId="{AA759953-2CFD-4CB6-8DF2-9069F6FC61F6}" destId="{40E42324-E232-45FC-9A68-D9CD072A672D}" srcOrd="4" destOrd="0" presId="urn:microsoft.com/office/officeart/2005/8/layout/hProcess4"/>
    <dgm:cxn modelId="{D1F0E73D-FC85-4042-9574-D8EA925E1EA4}" type="presParOf" srcId="{93E69DD9-43FD-43CF-BEE4-C02EF43C294B}" destId="{63030E50-A482-4D9F-A3D0-A5C7CEFADE80}" srcOrd="9" destOrd="0" presId="urn:microsoft.com/office/officeart/2005/8/layout/hProcess4"/>
    <dgm:cxn modelId="{0C4F9D6A-8F95-4F02-8FF4-F19C32456FBF}" type="presParOf" srcId="{93E69DD9-43FD-43CF-BEE4-C02EF43C294B}" destId="{67A9F6A9-9168-4C9C-B3CA-12AD093C8363}" srcOrd="10" destOrd="0" presId="urn:microsoft.com/office/officeart/2005/8/layout/hProcess4"/>
    <dgm:cxn modelId="{27F2A6E5-A668-4C27-9727-846C90EE59C8}" type="presParOf" srcId="{67A9F6A9-9168-4C9C-B3CA-12AD093C8363}" destId="{ED23AF00-E6F7-42EA-8347-25C19F27503C}" srcOrd="0" destOrd="0" presId="urn:microsoft.com/office/officeart/2005/8/layout/hProcess4"/>
    <dgm:cxn modelId="{0A6889D1-1161-4717-BC06-E2A13A2D1621}" type="presParOf" srcId="{67A9F6A9-9168-4C9C-B3CA-12AD093C8363}" destId="{CA17ABA7-D3A3-4831-8DFC-A82D6EB745A2}" srcOrd="1" destOrd="0" presId="urn:microsoft.com/office/officeart/2005/8/layout/hProcess4"/>
    <dgm:cxn modelId="{62C792EE-61C3-4B79-982E-302D61CE2F2B}" type="presParOf" srcId="{67A9F6A9-9168-4C9C-B3CA-12AD093C8363}" destId="{AE2B8D8D-7758-4F59-BBE0-DA6F94A6D76E}" srcOrd="2" destOrd="0" presId="urn:microsoft.com/office/officeart/2005/8/layout/hProcess4"/>
    <dgm:cxn modelId="{AFC69C6A-5A95-4B65-A68F-27822C998441}" type="presParOf" srcId="{67A9F6A9-9168-4C9C-B3CA-12AD093C8363}" destId="{AD345C75-C5A9-4153-8705-E788F33A0EAA}" srcOrd="3" destOrd="0" presId="urn:microsoft.com/office/officeart/2005/8/layout/hProcess4"/>
    <dgm:cxn modelId="{831F302C-FB0B-411C-B092-1EA6501188E9}" type="presParOf" srcId="{67A9F6A9-9168-4C9C-B3CA-12AD093C8363}" destId="{94BF1564-4FE9-467D-84DB-0CA180B4CCBD}" srcOrd="4" destOrd="0" presId="urn:microsoft.com/office/officeart/2005/8/layout/hProcess4"/>
    <dgm:cxn modelId="{B2012AC4-BD5C-4630-9910-D15E15E7F6AC}" type="presParOf" srcId="{93E69DD9-43FD-43CF-BEE4-C02EF43C294B}" destId="{7BB8E9A9-407F-477F-B4E1-F83276B1AFE0}" srcOrd="11" destOrd="0" presId="urn:microsoft.com/office/officeart/2005/8/layout/hProcess4"/>
    <dgm:cxn modelId="{9E462E5B-1DAD-40C7-8C61-594C54E3EAF9}" type="presParOf" srcId="{93E69DD9-43FD-43CF-BEE4-C02EF43C294B}" destId="{8AEB6A8D-3F66-4A43-9C4E-0E825B9D4F45}" srcOrd="12" destOrd="0" presId="urn:microsoft.com/office/officeart/2005/8/layout/hProcess4"/>
    <dgm:cxn modelId="{1772D77D-9525-41D4-90E8-E5709EBAC477}" type="presParOf" srcId="{8AEB6A8D-3F66-4A43-9C4E-0E825B9D4F45}" destId="{4C4F0C7D-D92B-4F1D-BAE9-B4F427FC651E}" srcOrd="0" destOrd="0" presId="urn:microsoft.com/office/officeart/2005/8/layout/hProcess4"/>
    <dgm:cxn modelId="{48FB30CA-9935-4416-889F-646E15D51E08}" type="presParOf" srcId="{8AEB6A8D-3F66-4A43-9C4E-0E825B9D4F45}" destId="{A1A8F51E-98D6-4EE7-BB7F-583CB1BAF6FF}" srcOrd="1" destOrd="0" presId="urn:microsoft.com/office/officeart/2005/8/layout/hProcess4"/>
    <dgm:cxn modelId="{B77FD716-A783-493E-A1A9-8A5AEF8316F8}" type="presParOf" srcId="{8AEB6A8D-3F66-4A43-9C4E-0E825B9D4F45}" destId="{F788AD5F-86A3-4C9F-AC60-8F922EC1C12C}" srcOrd="2" destOrd="0" presId="urn:microsoft.com/office/officeart/2005/8/layout/hProcess4"/>
    <dgm:cxn modelId="{F99BF5F8-610F-43C4-A624-4C8CE3DCC831}" type="presParOf" srcId="{8AEB6A8D-3F66-4A43-9C4E-0E825B9D4F45}" destId="{AA86FAD8-462A-44BA-8C76-464EEAED6D0E}" srcOrd="3" destOrd="0" presId="urn:microsoft.com/office/officeart/2005/8/layout/hProcess4"/>
    <dgm:cxn modelId="{BA1B1937-F55C-4500-A88E-52D88511A770}" type="presParOf" srcId="{8AEB6A8D-3F66-4A43-9C4E-0E825B9D4F45}" destId="{95ACEF8D-2D5B-4E5A-B599-3655A7607B6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AF0411A-E54B-47D3-AA3D-3EE8CE8ADBC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pt-BR"/>
        </a:p>
      </dgm:t>
    </dgm:pt>
    <dgm:pt modelId="{CE61241A-9A60-43FA-AAAE-BD94CCEA754B}">
      <dgm:prSet phldrT="[Texto]" custT="1"/>
      <dgm:spPr/>
      <dgm:t>
        <a:bodyPr/>
        <a:lstStyle/>
        <a:p>
          <a:r>
            <a:rPr lang="pt-BR" sz="1800" b="1" dirty="0" smtClean="0"/>
            <a:t>SINPAS</a:t>
          </a:r>
          <a:endParaRPr lang="pt-BR" sz="1800" b="1" dirty="0"/>
        </a:p>
      </dgm:t>
    </dgm:pt>
    <dgm:pt modelId="{38870009-B5BE-4649-857E-D4D8B72D0897}" type="parTrans" cxnId="{DF28FB04-B138-4EEB-BFAE-08B5E87B3075}">
      <dgm:prSet/>
      <dgm:spPr/>
      <dgm:t>
        <a:bodyPr/>
        <a:lstStyle/>
        <a:p>
          <a:endParaRPr lang="pt-BR" sz="4000" b="1"/>
        </a:p>
      </dgm:t>
    </dgm:pt>
    <dgm:pt modelId="{1E1A2861-71C8-4DC4-B5B0-DA0506663690}" type="sibTrans" cxnId="{DF28FB04-B138-4EEB-BFAE-08B5E87B3075}">
      <dgm:prSet/>
      <dgm:spPr/>
      <dgm:t>
        <a:bodyPr/>
        <a:lstStyle/>
        <a:p>
          <a:endParaRPr lang="pt-BR" sz="4000" b="1"/>
        </a:p>
      </dgm:t>
    </dgm:pt>
    <dgm:pt modelId="{64ECB64A-BAC3-401C-A802-257449981AB6}">
      <dgm:prSet phldrT="[Texto]" custT="1"/>
      <dgm:spPr/>
      <dgm:t>
        <a:bodyPr/>
        <a:lstStyle/>
        <a:p>
          <a:r>
            <a:rPr lang="pt-BR" sz="1800" b="1" dirty="0" smtClean="0"/>
            <a:t>INAMPS</a:t>
          </a:r>
          <a:endParaRPr lang="pt-BR" sz="1800" b="1" dirty="0"/>
        </a:p>
      </dgm:t>
    </dgm:pt>
    <dgm:pt modelId="{62E62096-806A-4E02-83ED-055A4A9433BC}" type="parTrans" cxnId="{AB47CE83-7452-4D48-8526-2E15B66C8266}">
      <dgm:prSet/>
      <dgm:spPr/>
      <dgm:t>
        <a:bodyPr/>
        <a:lstStyle/>
        <a:p>
          <a:endParaRPr lang="pt-BR" sz="4000" b="1"/>
        </a:p>
      </dgm:t>
    </dgm:pt>
    <dgm:pt modelId="{5B36F56C-C1C0-4DC7-9DC5-251D22D04E4E}" type="sibTrans" cxnId="{AB47CE83-7452-4D48-8526-2E15B66C8266}">
      <dgm:prSet/>
      <dgm:spPr/>
      <dgm:t>
        <a:bodyPr/>
        <a:lstStyle/>
        <a:p>
          <a:endParaRPr lang="pt-BR" sz="4000" b="1"/>
        </a:p>
      </dgm:t>
    </dgm:pt>
    <dgm:pt modelId="{021C39D5-83B5-42F7-A8F5-4971ECA8B662}">
      <dgm:prSet phldrT="[Texto]" custT="1"/>
      <dgm:spPr/>
      <dgm:t>
        <a:bodyPr/>
        <a:lstStyle/>
        <a:p>
          <a:r>
            <a:rPr lang="pt-BR" sz="1800" b="1" dirty="0" smtClean="0"/>
            <a:t>INPS</a:t>
          </a:r>
          <a:endParaRPr lang="pt-BR" sz="1800" b="1" dirty="0"/>
        </a:p>
      </dgm:t>
    </dgm:pt>
    <dgm:pt modelId="{A87EDC2D-7C4D-44F3-91F1-E102DCD42289}" type="parTrans" cxnId="{01B02133-7C65-4F93-9F06-2A03037FBC7F}">
      <dgm:prSet/>
      <dgm:spPr/>
      <dgm:t>
        <a:bodyPr/>
        <a:lstStyle/>
        <a:p>
          <a:endParaRPr lang="pt-BR" sz="4000" b="1"/>
        </a:p>
      </dgm:t>
    </dgm:pt>
    <dgm:pt modelId="{7E962266-BCAA-4221-A2FD-ADB5BAAA89BD}" type="sibTrans" cxnId="{01B02133-7C65-4F93-9F06-2A03037FBC7F}">
      <dgm:prSet/>
      <dgm:spPr/>
      <dgm:t>
        <a:bodyPr/>
        <a:lstStyle/>
        <a:p>
          <a:endParaRPr lang="pt-BR" sz="4000" b="1"/>
        </a:p>
      </dgm:t>
    </dgm:pt>
    <dgm:pt modelId="{0929776E-E181-4505-8E08-341743320D1A}">
      <dgm:prSet phldrT="[Texto]" custT="1"/>
      <dgm:spPr/>
      <dgm:t>
        <a:bodyPr/>
        <a:lstStyle/>
        <a:p>
          <a:r>
            <a:rPr lang="pt-BR" sz="1800" b="1" dirty="0" smtClean="0"/>
            <a:t>IAPAS</a:t>
          </a:r>
          <a:endParaRPr lang="pt-BR" sz="1800" b="1" dirty="0"/>
        </a:p>
      </dgm:t>
    </dgm:pt>
    <dgm:pt modelId="{6E89FF49-9656-44F9-B84F-F0090CF3C4BC}" type="parTrans" cxnId="{C0B33739-6864-4ED2-A577-CD6112462297}">
      <dgm:prSet/>
      <dgm:spPr/>
      <dgm:t>
        <a:bodyPr/>
        <a:lstStyle/>
        <a:p>
          <a:endParaRPr lang="pt-BR" sz="4000" b="1"/>
        </a:p>
      </dgm:t>
    </dgm:pt>
    <dgm:pt modelId="{096D93E5-9FA3-4D14-80E2-38D8DF13248F}" type="sibTrans" cxnId="{C0B33739-6864-4ED2-A577-CD6112462297}">
      <dgm:prSet/>
      <dgm:spPr/>
      <dgm:t>
        <a:bodyPr/>
        <a:lstStyle/>
        <a:p>
          <a:endParaRPr lang="pt-BR" sz="4000" b="1"/>
        </a:p>
      </dgm:t>
    </dgm:pt>
    <dgm:pt modelId="{75896B41-0960-48C0-8B0E-53559501DB26}">
      <dgm:prSet phldrT="[Texto]" custT="1"/>
      <dgm:spPr/>
      <dgm:t>
        <a:bodyPr/>
        <a:lstStyle/>
        <a:p>
          <a:r>
            <a:rPr lang="pt-BR" sz="1800" b="1" dirty="0" smtClean="0"/>
            <a:t>MPAS</a:t>
          </a:r>
          <a:endParaRPr lang="pt-BR" sz="1800" b="1" dirty="0"/>
        </a:p>
      </dgm:t>
    </dgm:pt>
    <dgm:pt modelId="{C6A450C4-A082-4D30-84A6-0CB1C7857AC3}" type="parTrans" cxnId="{D8556905-FDC2-4D7A-B8C2-26CB9BD44100}">
      <dgm:prSet/>
      <dgm:spPr/>
      <dgm:t>
        <a:bodyPr/>
        <a:lstStyle/>
        <a:p>
          <a:endParaRPr lang="pt-BR" sz="4000" b="1"/>
        </a:p>
      </dgm:t>
    </dgm:pt>
    <dgm:pt modelId="{E93F412E-6DA9-4C23-8297-C1CA5F4CD933}" type="sibTrans" cxnId="{D8556905-FDC2-4D7A-B8C2-26CB9BD44100}">
      <dgm:prSet/>
      <dgm:spPr/>
      <dgm:t>
        <a:bodyPr/>
        <a:lstStyle/>
        <a:p>
          <a:endParaRPr lang="pt-BR" sz="4000" b="1"/>
        </a:p>
      </dgm:t>
    </dgm:pt>
    <dgm:pt modelId="{09CEED89-D690-46FB-8A1C-88B7937B0D7D}">
      <dgm:prSet phldrT="[Texto]" custT="1"/>
      <dgm:spPr/>
      <dgm:t>
        <a:bodyPr/>
        <a:lstStyle/>
        <a:p>
          <a:r>
            <a:rPr lang="pt-BR" sz="1200" b="1" dirty="0" smtClean="0"/>
            <a:t>Assistência Médica</a:t>
          </a:r>
          <a:endParaRPr lang="pt-BR" sz="1200" b="1" dirty="0"/>
        </a:p>
      </dgm:t>
    </dgm:pt>
    <dgm:pt modelId="{71AF7670-37C5-4E84-9977-A008AED45AF5}" type="parTrans" cxnId="{281BDEF2-A380-400E-95B6-6F72EB6C0764}">
      <dgm:prSet/>
      <dgm:spPr/>
      <dgm:t>
        <a:bodyPr/>
        <a:lstStyle/>
        <a:p>
          <a:endParaRPr lang="pt-BR" sz="4000" b="1"/>
        </a:p>
      </dgm:t>
    </dgm:pt>
    <dgm:pt modelId="{14B24B65-79E3-4BF8-87D1-5BA5CE04BC5E}" type="sibTrans" cxnId="{281BDEF2-A380-400E-95B6-6F72EB6C0764}">
      <dgm:prSet/>
      <dgm:spPr/>
      <dgm:t>
        <a:bodyPr/>
        <a:lstStyle/>
        <a:p>
          <a:endParaRPr lang="pt-BR" sz="4000" b="1"/>
        </a:p>
      </dgm:t>
    </dgm:pt>
    <dgm:pt modelId="{54A1EB0D-823B-43B4-8B57-DF072BB97BF0}">
      <dgm:prSet phldrT="[Texto]" custT="1"/>
      <dgm:spPr/>
      <dgm:t>
        <a:bodyPr/>
        <a:lstStyle/>
        <a:p>
          <a:r>
            <a:rPr lang="pt-BR" sz="1050" b="1" dirty="0" smtClean="0"/>
            <a:t>Aposentadorias e Pensões</a:t>
          </a:r>
          <a:endParaRPr lang="pt-BR" sz="1050" b="1" dirty="0"/>
        </a:p>
      </dgm:t>
    </dgm:pt>
    <dgm:pt modelId="{4C7AB703-2160-4F4D-9368-2E37CC6228D1}" type="parTrans" cxnId="{55F88D82-AD17-4589-A9E8-0F771A0C9759}">
      <dgm:prSet/>
      <dgm:spPr/>
      <dgm:t>
        <a:bodyPr/>
        <a:lstStyle/>
        <a:p>
          <a:endParaRPr lang="pt-BR" sz="4000" b="1"/>
        </a:p>
      </dgm:t>
    </dgm:pt>
    <dgm:pt modelId="{22602E54-7C6D-443A-B0CE-D2D8A2901B80}" type="sibTrans" cxnId="{55F88D82-AD17-4589-A9E8-0F771A0C9759}">
      <dgm:prSet/>
      <dgm:spPr/>
      <dgm:t>
        <a:bodyPr/>
        <a:lstStyle/>
        <a:p>
          <a:endParaRPr lang="pt-BR" sz="4000" b="1"/>
        </a:p>
      </dgm:t>
    </dgm:pt>
    <dgm:pt modelId="{73953B21-8134-41BA-831A-FB755FF12DB4}">
      <dgm:prSet phldrT="[Texto]" custT="1"/>
      <dgm:spPr/>
      <dgm:t>
        <a:bodyPr/>
        <a:lstStyle/>
        <a:p>
          <a:r>
            <a:rPr lang="pt-BR" sz="1100" b="1" dirty="0" smtClean="0"/>
            <a:t>Administração e Controle Financeiro</a:t>
          </a:r>
          <a:endParaRPr lang="pt-BR" sz="1100" b="1" dirty="0"/>
        </a:p>
      </dgm:t>
    </dgm:pt>
    <dgm:pt modelId="{FB199E11-B536-448A-AEED-31E1AC600198}" type="parTrans" cxnId="{35777880-B342-4B3C-9413-3374FD1E78BA}">
      <dgm:prSet/>
      <dgm:spPr/>
      <dgm:t>
        <a:bodyPr/>
        <a:lstStyle/>
        <a:p>
          <a:endParaRPr lang="pt-BR" sz="4000" b="1"/>
        </a:p>
      </dgm:t>
    </dgm:pt>
    <dgm:pt modelId="{8807665A-B1C4-42D6-BCC8-EE760B845EF2}" type="sibTrans" cxnId="{35777880-B342-4B3C-9413-3374FD1E78BA}">
      <dgm:prSet/>
      <dgm:spPr/>
      <dgm:t>
        <a:bodyPr/>
        <a:lstStyle/>
        <a:p>
          <a:endParaRPr lang="pt-BR" sz="4000" b="1"/>
        </a:p>
      </dgm:t>
    </dgm:pt>
    <dgm:pt modelId="{A77D756B-68D6-4A1A-8793-4F3758B0E27A}" type="pres">
      <dgm:prSet presAssocID="{EAF0411A-E54B-47D3-AA3D-3EE8CE8ADBC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08429A98-9EAE-4ADD-B39A-0B4FBDFD4866}" type="pres">
      <dgm:prSet presAssocID="{75896B41-0960-48C0-8B0E-53559501DB26}" presName="hierRoot1" presStyleCnt="0"/>
      <dgm:spPr/>
    </dgm:pt>
    <dgm:pt modelId="{FD72D160-6369-47B4-BF56-954A5B9B4B8E}" type="pres">
      <dgm:prSet presAssocID="{75896B41-0960-48C0-8B0E-53559501DB26}" presName="composite" presStyleCnt="0"/>
      <dgm:spPr/>
    </dgm:pt>
    <dgm:pt modelId="{0C99EBC1-A4F6-4A2C-B28E-655F74A24B4F}" type="pres">
      <dgm:prSet presAssocID="{75896B41-0960-48C0-8B0E-53559501DB26}" presName="background" presStyleLbl="node0" presStyleIdx="0" presStyleCnt="1"/>
      <dgm:spPr/>
    </dgm:pt>
    <dgm:pt modelId="{8015AA60-F448-4F65-B525-DD3D1E828B0A}" type="pres">
      <dgm:prSet presAssocID="{75896B41-0960-48C0-8B0E-53559501DB26}" presName="text" presStyleLbl="fgAcc0" presStyleIdx="0" presStyleCnt="1" custLinFactNeighborY="789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913D18A-6E5F-4206-998A-0F5E41ADD3D4}" type="pres">
      <dgm:prSet presAssocID="{75896B41-0960-48C0-8B0E-53559501DB26}" presName="hierChild2" presStyleCnt="0"/>
      <dgm:spPr/>
    </dgm:pt>
    <dgm:pt modelId="{3170D42E-5D9D-4721-BD31-84156929EF75}" type="pres">
      <dgm:prSet presAssocID="{38870009-B5BE-4649-857E-D4D8B72D0897}" presName="Name10" presStyleLbl="parChTrans1D2" presStyleIdx="0" presStyleCnt="1"/>
      <dgm:spPr/>
      <dgm:t>
        <a:bodyPr/>
        <a:lstStyle/>
        <a:p>
          <a:endParaRPr lang="pt-BR"/>
        </a:p>
      </dgm:t>
    </dgm:pt>
    <dgm:pt modelId="{4FEFDAF2-FF90-4B30-B40E-5170A4DE44EC}" type="pres">
      <dgm:prSet presAssocID="{CE61241A-9A60-43FA-AAAE-BD94CCEA754B}" presName="hierRoot2" presStyleCnt="0"/>
      <dgm:spPr/>
    </dgm:pt>
    <dgm:pt modelId="{6D26595E-FEAF-482C-9737-900770981D4F}" type="pres">
      <dgm:prSet presAssocID="{CE61241A-9A60-43FA-AAAE-BD94CCEA754B}" presName="composite2" presStyleCnt="0"/>
      <dgm:spPr/>
    </dgm:pt>
    <dgm:pt modelId="{7AD04F67-7001-4537-B387-8012AFD210CC}" type="pres">
      <dgm:prSet presAssocID="{CE61241A-9A60-43FA-AAAE-BD94CCEA754B}" presName="background2" presStyleLbl="node2" presStyleIdx="0" presStyleCnt="1"/>
      <dgm:spPr/>
    </dgm:pt>
    <dgm:pt modelId="{A3C03EC1-9283-466D-B405-FAFB6CDEC4CE}" type="pres">
      <dgm:prSet presAssocID="{CE61241A-9A60-43FA-AAAE-BD94CCEA754B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53D8249-CF95-473A-A9AF-698DBF0B01AC}" type="pres">
      <dgm:prSet presAssocID="{CE61241A-9A60-43FA-AAAE-BD94CCEA754B}" presName="hierChild3" presStyleCnt="0"/>
      <dgm:spPr/>
    </dgm:pt>
    <dgm:pt modelId="{3FAFE3FF-BA0C-437C-88F8-4955715431CE}" type="pres">
      <dgm:prSet presAssocID="{62E62096-806A-4E02-83ED-055A4A9433BC}" presName="Name17" presStyleLbl="parChTrans1D3" presStyleIdx="0" presStyleCnt="3"/>
      <dgm:spPr/>
      <dgm:t>
        <a:bodyPr/>
        <a:lstStyle/>
        <a:p>
          <a:endParaRPr lang="pt-BR"/>
        </a:p>
      </dgm:t>
    </dgm:pt>
    <dgm:pt modelId="{3154EAA7-9688-4744-A01B-4E9B3F910114}" type="pres">
      <dgm:prSet presAssocID="{64ECB64A-BAC3-401C-A802-257449981AB6}" presName="hierRoot3" presStyleCnt="0"/>
      <dgm:spPr/>
    </dgm:pt>
    <dgm:pt modelId="{D7E2ABA5-0327-4507-8845-C722B23EFFA0}" type="pres">
      <dgm:prSet presAssocID="{64ECB64A-BAC3-401C-A802-257449981AB6}" presName="composite3" presStyleCnt="0"/>
      <dgm:spPr/>
    </dgm:pt>
    <dgm:pt modelId="{AB522215-C56B-4C1E-BB93-861757D1F11D}" type="pres">
      <dgm:prSet presAssocID="{64ECB64A-BAC3-401C-A802-257449981AB6}" presName="background3" presStyleLbl="node3" presStyleIdx="0" presStyleCnt="3"/>
      <dgm:spPr/>
    </dgm:pt>
    <dgm:pt modelId="{3DDA3732-F4A6-401D-8205-15FDA2925E0B}" type="pres">
      <dgm:prSet presAssocID="{64ECB64A-BAC3-401C-A802-257449981AB6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6503EC6-5548-4A28-9634-18958080A567}" type="pres">
      <dgm:prSet presAssocID="{64ECB64A-BAC3-401C-A802-257449981AB6}" presName="hierChild4" presStyleCnt="0"/>
      <dgm:spPr/>
    </dgm:pt>
    <dgm:pt modelId="{847FFD7F-729C-4E5F-AF64-AB7CEA7276E6}" type="pres">
      <dgm:prSet presAssocID="{71AF7670-37C5-4E84-9977-A008AED45AF5}" presName="Name23" presStyleLbl="parChTrans1D4" presStyleIdx="0" presStyleCnt="3"/>
      <dgm:spPr/>
      <dgm:t>
        <a:bodyPr/>
        <a:lstStyle/>
        <a:p>
          <a:endParaRPr lang="pt-BR"/>
        </a:p>
      </dgm:t>
    </dgm:pt>
    <dgm:pt modelId="{FA90BFC1-5DF6-412A-9DF9-C7D8EBE84BD4}" type="pres">
      <dgm:prSet presAssocID="{09CEED89-D690-46FB-8A1C-88B7937B0D7D}" presName="hierRoot4" presStyleCnt="0"/>
      <dgm:spPr/>
    </dgm:pt>
    <dgm:pt modelId="{41CCDE31-94DD-41C2-A944-DDF84634D8D8}" type="pres">
      <dgm:prSet presAssocID="{09CEED89-D690-46FB-8A1C-88B7937B0D7D}" presName="composite4" presStyleCnt="0"/>
      <dgm:spPr/>
    </dgm:pt>
    <dgm:pt modelId="{7A6C1A49-EABB-407F-A7ED-08C707AE34A9}" type="pres">
      <dgm:prSet presAssocID="{09CEED89-D690-46FB-8A1C-88B7937B0D7D}" presName="background4" presStyleLbl="node4" presStyleIdx="0" presStyleCnt="3"/>
      <dgm:spPr/>
    </dgm:pt>
    <dgm:pt modelId="{95214AEC-1D81-4370-B6D8-10A06CC47F59}" type="pres">
      <dgm:prSet presAssocID="{09CEED89-D690-46FB-8A1C-88B7937B0D7D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38C2155-4B55-4FA1-8089-DEADC94DD290}" type="pres">
      <dgm:prSet presAssocID="{09CEED89-D690-46FB-8A1C-88B7937B0D7D}" presName="hierChild5" presStyleCnt="0"/>
      <dgm:spPr/>
    </dgm:pt>
    <dgm:pt modelId="{5AFA3112-EDE0-40B0-9058-C21BC28EC32F}" type="pres">
      <dgm:prSet presAssocID="{A87EDC2D-7C4D-44F3-91F1-E102DCD42289}" presName="Name17" presStyleLbl="parChTrans1D3" presStyleIdx="1" presStyleCnt="3"/>
      <dgm:spPr/>
      <dgm:t>
        <a:bodyPr/>
        <a:lstStyle/>
        <a:p>
          <a:endParaRPr lang="pt-BR"/>
        </a:p>
      </dgm:t>
    </dgm:pt>
    <dgm:pt modelId="{4D6039FD-7216-4FF1-9565-7EC319C964EE}" type="pres">
      <dgm:prSet presAssocID="{021C39D5-83B5-42F7-A8F5-4971ECA8B662}" presName="hierRoot3" presStyleCnt="0"/>
      <dgm:spPr/>
    </dgm:pt>
    <dgm:pt modelId="{37892358-BDDC-47E2-A337-485382B8E06C}" type="pres">
      <dgm:prSet presAssocID="{021C39D5-83B5-42F7-A8F5-4971ECA8B662}" presName="composite3" presStyleCnt="0"/>
      <dgm:spPr/>
    </dgm:pt>
    <dgm:pt modelId="{001B4FD5-BCF6-4ADA-91B2-03685A72B124}" type="pres">
      <dgm:prSet presAssocID="{021C39D5-83B5-42F7-A8F5-4971ECA8B662}" presName="background3" presStyleLbl="node3" presStyleIdx="1" presStyleCnt="3"/>
      <dgm:spPr/>
    </dgm:pt>
    <dgm:pt modelId="{8862EA6D-DF7F-4043-A63D-B7C4BE8A84F6}" type="pres">
      <dgm:prSet presAssocID="{021C39D5-83B5-42F7-A8F5-4971ECA8B662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D4FCE98-A00A-44C3-92FD-9B6FD2617F04}" type="pres">
      <dgm:prSet presAssocID="{021C39D5-83B5-42F7-A8F5-4971ECA8B662}" presName="hierChild4" presStyleCnt="0"/>
      <dgm:spPr/>
    </dgm:pt>
    <dgm:pt modelId="{5FEE6FCF-3F71-4AA1-8FE3-435FDC00B605}" type="pres">
      <dgm:prSet presAssocID="{4C7AB703-2160-4F4D-9368-2E37CC6228D1}" presName="Name23" presStyleLbl="parChTrans1D4" presStyleIdx="1" presStyleCnt="3"/>
      <dgm:spPr/>
      <dgm:t>
        <a:bodyPr/>
        <a:lstStyle/>
        <a:p>
          <a:endParaRPr lang="pt-BR"/>
        </a:p>
      </dgm:t>
    </dgm:pt>
    <dgm:pt modelId="{E3E69442-2F04-4893-A1BC-ADE910F4BCA9}" type="pres">
      <dgm:prSet presAssocID="{54A1EB0D-823B-43B4-8B57-DF072BB97BF0}" presName="hierRoot4" presStyleCnt="0"/>
      <dgm:spPr/>
    </dgm:pt>
    <dgm:pt modelId="{686D5E6F-CF98-498B-8C03-04793CB3C287}" type="pres">
      <dgm:prSet presAssocID="{54A1EB0D-823B-43B4-8B57-DF072BB97BF0}" presName="composite4" presStyleCnt="0"/>
      <dgm:spPr/>
    </dgm:pt>
    <dgm:pt modelId="{9D7B3E47-4D92-41AD-AEFA-016DB8E2FE39}" type="pres">
      <dgm:prSet presAssocID="{54A1EB0D-823B-43B4-8B57-DF072BB97BF0}" presName="background4" presStyleLbl="node4" presStyleIdx="1" presStyleCnt="3"/>
      <dgm:spPr/>
    </dgm:pt>
    <dgm:pt modelId="{03840BBE-F851-49A5-9650-1E099AD835D5}" type="pres">
      <dgm:prSet presAssocID="{54A1EB0D-823B-43B4-8B57-DF072BB97BF0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6BD1DDB-21D1-4AA0-A939-9A13CAE3874D}" type="pres">
      <dgm:prSet presAssocID="{54A1EB0D-823B-43B4-8B57-DF072BB97BF0}" presName="hierChild5" presStyleCnt="0"/>
      <dgm:spPr/>
    </dgm:pt>
    <dgm:pt modelId="{6AB5E4E9-C568-4E82-945D-E38701200CD1}" type="pres">
      <dgm:prSet presAssocID="{6E89FF49-9656-44F9-B84F-F0090CF3C4BC}" presName="Name17" presStyleLbl="parChTrans1D3" presStyleIdx="2" presStyleCnt="3"/>
      <dgm:spPr/>
      <dgm:t>
        <a:bodyPr/>
        <a:lstStyle/>
        <a:p>
          <a:endParaRPr lang="pt-BR"/>
        </a:p>
      </dgm:t>
    </dgm:pt>
    <dgm:pt modelId="{5E6EDC3C-9BED-4FBF-BF9C-A4DCE80626E2}" type="pres">
      <dgm:prSet presAssocID="{0929776E-E181-4505-8E08-341743320D1A}" presName="hierRoot3" presStyleCnt="0"/>
      <dgm:spPr/>
    </dgm:pt>
    <dgm:pt modelId="{FB9FAA17-1CE2-4F35-8C53-9D762204B631}" type="pres">
      <dgm:prSet presAssocID="{0929776E-E181-4505-8E08-341743320D1A}" presName="composite3" presStyleCnt="0"/>
      <dgm:spPr/>
    </dgm:pt>
    <dgm:pt modelId="{3B5BB4CD-0B5F-414C-8745-3D30E8848971}" type="pres">
      <dgm:prSet presAssocID="{0929776E-E181-4505-8E08-341743320D1A}" presName="background3" presStyleLbl="node3" presStyleIdx="2" presStyleCnt="3"/>
      <dgm:spPr/>
    </dgm:pt>
    <dgm:pt modelId="{E55A31C9-3C1C-4470-98A2-EA47FCC06455}" type="pres">
      <dgm:prSet presAssocID="{0929776E-E181-4505-8E08-341743320D1A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102D320-C049-408D-91D2-51A5CA998384}" type="pres">
      <dgm:prSet presAssocID="{0929776E-E181-4505-8E08-341743320D1A}" presName="hierChild4" presStyleCnt="0"/>
      <dgm:spPr/>
    </dgm:pt>
    <dgm:pt modelId="{B4193541-6720-48F2-90C2-F0A352A8B2FA}" type="pres">
      <dgm:prSet presAssocID="{FB199E11-B536-448A-AEED-31E1AC600198}" presName="Name23" presStyleLbl="parChTrans1D4" presStyleIdx="2" presStyleCnt="3"/>
      <dgm:spPr/>
      <dgm:t>
        <a:bodyPr/>
        <a:lstStyle/>
        <a:p>
          <a:endParaRPr lang="pt-BR"/>
        </a:p>
      </dgm:t>
    </dgm:pt>
    <dgm:pt modelId="{03568C13-0D33-4230-99D9-A45E1C2B600D}" type="pres">
      <dgm:prSet presAssocID="{73953B21-8134-41BA-831A-FB755FF12DB4}" presName="hierRoot4" presStyleCnt="0"/>
      <dgm:spPr/>
    </dgm:pt>
    <dgm:pt modelId="{00E85748-29F0-4368-A973-A6ACB9AE2727}" type="pres">
      <dgm:prSet presAssocID="{73953B21-8134-41BA-831A-FB755FF12DB4}" presName="composite4" presStyleCnt="0"/>
      <dgm:spPr/>
    </dgm:pt>
    <dgm:pt modelId="{BF9C72D7-AFA1-4BD0-89A2-97BD5887B23A}" type="pres">
      <dgm:prSet presAssocID="{73953B21-8134-41BA-831A-FB755FF12DB4}" presName="background4" presStyleLbl="node4" presStyleIdx="2" presStyleCnt="3"/>
      <dgm:spPr/>
    </dgm:pt>
    <dgm:pt modelId="{B021756B-EFB0-47F8-9057-C8FF1265636A}" type="pres">
      <dgm:prSet presAssocID="{73953B21-8134-41BA-831A-FB755FF12DB4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76CFA49-F1C8-4F96-A635-39CB8F1D0937}" type="pres">
      <dgm:prSet presAssocID="{73953B21-8134-41BA-831A-FB755FF12DB4}" presName="hierChild5" presStyleCnt="0"/>
      <dgm:spPr/>
    </dgm:pt>
  </dgm:ptLst>
  <dgm:cxnLst>
    <dgm:cxn modelId="{7DE9FF09-183A-427F-B721-3B39EC615D32}" type="presOf" srcId="{71AF7670-37C5-4E84-9977-A008AED45AF5}" destId="{847FFD7F-729C-4E5F-AF64-AB7CEA7276E6}" srcOrd="0" destOrd="0" presId="urn:microsoft.com/office/officeart/2005/8/layout/hierarchy1"/>
    <dgm:cxn modelId="{EE24A15A-1FBD-4585-8BCC-59B4389A137E}" type="presOf" srcId="{73953B21-8134-41BA-831A-FB755FF12DB4}" destId="{B021756B-EFB0-47F8-9057-C8FF1265636A}" srcOrd="0" destOrd="0" presId="urn:microsoft.com/office/officeart/2005/8/layout/hierarchy1"/>
    <dgm:cxn modelId="{30CE930A-D92F-4093-AA9E-7BE112B167AB}" type="presOf" srcId="{EAF0411A-E54B-47D3-AA3D-3EE8CE8ADBC1}" destId="{A77D756B-68D6-4A1A-8793-4F3758B0E27A}" srcOrd="0" destOrd="0" presId="urn:microsoft.com/office/officeart/2005/8/layout/hierarchy1"/>
    <dgm:cxn modelId="{AB47CE83-7452-4D48-8526-2E15B66C8266}" srcId="{CE61241A-9A60-43FA-AAAE-BD94CCEA754B}" destId="{64ECB64A-BAC3-401C-A802-257449981AB6}" srcOrd="0" destOrd="0" parTransId="{62E62096-806A-4E02-83ED-055A4A9433BC}" sibTransId="{5B36F56C-C1C0-4DC7-9DC5-251D22D04E4E}"/>
    <dgm:cxn modelId="{CB8E7F4A-FD08-4CD2-825A-86CF8AEEBE82}" type="presOf" srcId="{09CEED89-D690-46FB-8A1C-88B7937B0D7D}" destId="{95214AEC-1D81-4370-B6D8-10A06CC47F59}" srcOrd="0" destOrd="0" presId="urn:microsoft.com/office/officeart/2005/8/layout/hierarchy1"/>
    <dgm:cxn modelId="{D8556905-FDC2-4D7A-B8C2-26CB9BD44100}" srcId="{EAF0411A-E54B-47D3-AA3D-3EE8CE8ADBC1}" destId="{75896B41-0960-48C0-8B0E-53559501DB26}" srcOrd="0" destOrd="0" parTransId="{C6A450C4-A082-4D30-84A6-0CB1C7857AC3}" sibTransId="{E93F412E-6DA9-4C23-8297-C1CA5F4CD933}"/>
    <dgm:cxn modelId="{18037FC3-5E96-4DBF-9D05-691E401D34ED}" type="presOf" srcId="{64ECB64A-BAC3-401C-A802-257449981AB6}" destId="{3DDA3732-F4A6-401D-8205-15FDA2925E0B}" srcOrd="0" destOrd="0" presId="urn:microsoft.com/office/officeart/2005/8/layout/hierarchy1"/>
    <dgm:cxn modelId="{1845DC29-3DA1-4652-9F3D-446C3A489AC4}" type="presOf" srcId="{6E89FF49-9656-44F9-B84F-F0090CF3C4BC}" destId="{6AB5E4E9-C568-4E82-945D-E38701200CD1}" srcOrd="0" destOrd="0" presId="urn:microsoft.com/office/officeart/2005/8/layout/hierarchy1"/>
    <dgm:cxn modelId="{6BD38969-A06A-4C3E-B014-7AFF15B25FA3}" type="presOf" srcId="{CE61241A-9A60-43FA-AAAE-BD94CCEA754B}" destId="{A3C03EC1-9283-466D-B405-FAFB6CDEC4CE}" srcOrd="0" destOrd="0" presId="urn:microsoft.com/office/officeart/2005/8/layout/hierarchy1"/>
    <dgm:cxn modelId="{FB92EFC0-D820-47DA-A716-CDFA39B79AA6}" type="presOf" srcId="{A87EDC2D-7C4D-44F3-91F1-E102DCD42289}" destId="{5AFA3112-EDE0-40B0-9058-C21BC28EC32F}" srcOrd="0" destOrd="0" presId="urn:microsoft.com/office/officeart/2005/8/layout/hierarchy1"/>
    <dgm:cxn modelId="{3A5FCA13-3CE1-4823-A5C3-0F941061C8CC}" type="presOf" srcId="{62E62096-806A-4E02-83ED-055A4A9433BC}" destId="{3FAFE3FF-BA0C-437C-88F8-4955715431CE}" srcOrd="0" destOrd="0" presId="urn:microsoft.com/office/officeart/2005/8/layout/hierarchy1"/>
    <dgm:cxn modelId="{01B02133-7C65-4F93-9F06-2A03037FBC7F}" srcId="{CE61241A-9A60-43FA-AAAE-BD94CCEA754B}" destId="{021C39D5-83B5-42F7-A8F5-4971ECA8B662}" srcOrd="1" destOrd="0" parTransId="{A87EDC2D-7C4D-44F3-91F1-E102DCD42289}" sibTransId="{7E962266-BCAA-4221-A2FD-ADB5BAAA89BD}"/>
    <dgm:cxn modelId="{EEC16F10-ACA9-4D4F-9223-69023FFDAD57}" type="presOf" srcId="{75896B41-0960-48C0-8B0E-53559501DB26}" destId="{8015AA60-F448-4F65-B525-DD3D1E828B0A}" srcOrd="0" destOrd="0" presId="urn:microsoft.com/office/officeart/2005/8/layout/hierarchy1"/>
    <dgm:cxn modelId="{F41ECE17-60D8-46B2-B0B6-7E39AC3D711C}" type="presOf" srcId="{54A1EB0D-823B-43B4-8B57-DF072BB97BF0}" destId="{03840BBE-F851-49A5-9650-1E099AD835D5}" srcOrd="0" destOrd="0" presId="urn:microsoft.com/office/officeart/2005/8/layout/hierarchy1"/>
    <dgm:cxn modelId="{DF28FB04-B138-4EEB-BFAE-08B5E87B3075}" srcId="{75896B41-0960-48C0-8B0E-53559501DB26}" destId="{CE61241A-9A60-43FA-AAAE-BD94CCEA754B}" srcOrd="0" destOrd="0" parTransId="{38870009-B5BE-4649-857E-D4D8B72D0897}" sibTransId="{1E1A2861-71C8-4DC4-B5B0-DA0506663690}"/>
    <dgm:cxn modelId="{281BDEF2-A380-400E-95B6-6F72EB6C0764}" srcId="{64ECB64A-BAC3-401C-A802-257449981AB6}" destId="{09CEED89-D690-46FB-8A1C-88B7937B0D7D}" srcOrd="0" destOrd="0" parTransId="{71AF7670-37C5-4E84-9977-A008AED45AF5}" sibTransId="{14B24B65-79E3-4BF8-87D1-5BA5CE04BC5E}"/>
    <dgm:cxn modelId="{55F88D82-AD17-4589-A9E8-0F771A0C9759}" srcId="{021C39D5-83B5-42F7-A8F5-4971ECA8B662}" destId="{54A1EB0D-823B-43B4-8B57-DF072BB97BF0}" srcOrd="0" destOrd="0" parTransId="{4C7AB703-2160-4F4D-9368-2E37CC6228D1}" sibTransId="{22602E54-7C6D-443A-B0CE-D2D8A2901B80}"/>
    <dgm:cxn modelId="{1A74B67A-3E00-42FE-8B7F-DED634F59973}" type="presOf" srcId="{021C39D5-83B5-42F7-A8F5-4971ECA8B662}" destId="{8862EA6D-DF7F-4043-A63D-B7C4BE8A84F6}" srcOrd="0" destOrd="0" presId="urn:microsoft.com/office/officeart/2005/8/layout/hierarchy1"/>
    <dgm:cxn modelId="{60AF94C8-4932-482F-8FC2-5444E787A72D}" type="presOf" srcId="{0929776E-E181-4505-8E08-341743320D1A}" destId="{E55A31C9-3C1C-4470-98A2-EA47FCC06455}" srcOrd="0" destOrd="0" presId="urn:microsoft.com/office/officeart/2005/8/layout/hierarchy1"/>
    <dgm:cxn modelId="{35777880-B342-4B3C-9413-3374FD1E78BA}" srcId="{0929776E-E181-4505-8E08-341743320D1A}" destId="{73953B21-8134-41BA-831A-FB755FF12DB4}" srcOrd="0" destOrd="0" parTransId="{FB199E11-B536-448A-AEED-31E1AC600198}" sibTransId="{8807665A-B1C4-42D6-BCC8-EE760B845EF2}"/>
    <dgm:cxn modelId="{C0B33739-6864-4ED2-A577-CD6112462297}" srcId="{CE61241A-9A60-43FA-AAAE-BD94CCEA754B}" destId="{0929776E-E181-4505-8E08-341743320D1A}" srcOrd="2" destOrd="0" parTransId="{6E89FF49-9656-44F9-B84F-F0090CF3C4BC}" sibTransId="{096D93E5-9FA3-4D14-80E2-38D8DF13248F}"/>
    <dgm:cxn modelId="{1FF0620A-EAF1-4A46-8810-87C170AE297C}" type="presOf" srcId="{FB199E11-B536-448A-AEED-31E1AC600198}" destId="{B4193541-6720-48F2-90C2-F0A352A8B2FA}" srcOrd="0" destOrd="0" presId="urn:microsoft.com/office/officeart/2005/8/layout/hierarchy1"/>
    <dgm:cxn modelId="{8EAD7EB1-899D-4FDF-8074-5E5C559BADBC}" type="presOf" srcId="{38870009-B5BE-4649-857E-D4D8B72D0897}" destId="{3170D42E-5D9D-4721-BD31-84156929EF75}" srcOrd="0" destOrd="0" presId="urn:microsoft.com/office/officeart/2005/8/layout/hierarchy1"/>
    <dgm:cxn modelId="{21F0ABEC-01E8-4853-84D2-5FC072C74D9F}" type="presOf" srcId="{4C7AB703-2160-4F4D-9368-2E37CC6228D1}" destId="{5FEE6FCF-3F71-4AA1-8FE3-435FDC00B605}" srcOrd="0" destOrd="0" presId="urn:microsoft.com/office/officeart/2005/8/layout/hierarchy1"/>
    <dgm:cxn modelId="{B5998415-2B97-4AFD-8BB8-FBE0EAC1176E}" type="presParOf" srcId="{A77D756B-68D6-4A1A-8793-4F3758B0E27A}" destId="{08429A98-9EAE-4ADD-B39A-0B4FBDFD4866}" srcOrd="0" destOrd="0" presId="urn:microsoft.com/office/officeart/2005/8/layout/hierarchy1"/>
    <dgm:cxn modelId="{2EDF3512-BF81-4EA0-A10E-49E836EF03F5}" type="presParOf" srcId="{08429A98-9EAE-4ADD-B39A-0B4FBDFD4866}" destId="{FD72D160-6369-47B4-BF56-954A5B9B4B8E}" srcOrd="0" destOrd="0" presId="urn:microsoft.com/office/officeart/2005/8/layout/hierarchy1"/>
    <dgm:cxn modelId="{C69B5951-D9A1-4BBB-9F00-F2FB99985518}" type="presParOf" srcId="{FD72D160-6369-47B4-BF56-954A5B9B4B8E}" destId="{0C99EBC1-A4F6-4A2C-B28E-655F74A24B4F}" srcOrd="0" destOrd="0" presId="urn:microsoft.com/office/officeart/2005/8/layout/hierarchy1"/>
    <dgm:cxn modelId="{6C0C7803-2B20-4C0B-8155-682E52E4F1E9}" type="presParOf" srcId="{FD72D160-6369-47B4-BF56-954A5B9B4B8E}" destId="{8015AA60-F448-4F65-B525-DD3D1E828B0A}" srcOrd="1" destOrd="0" presId="urn:microsoft.com/office/officeart/2005/8/layout/hierarchy1"/>
    <dgm:cxn modelId="{12B7D3E2-33AE-4C04-95D8-72444DDFC659}" type="presParOf" srcId="{08429A98-9EAE-4ADD-B39A-0B4FBDFD4866}" destId="{8913D18A-6E5F-4206-998A-0F5E41ADD3D4}" srcOrd="1" destOrd="0" presId="urn:microsoft.com/office/officeart/2005/8/layout/hierarchy1"/>
    <dgm:cxn modelId="{B546A20F-E36D-4CA2-9688-46DE6C742109}" type="presParOf" srcId="{8913D18A-6E5F-4206-998A-0F5E41ADD3D4}" destId="{3170D42E-5D9D-4721-BD31-84156929EF75}" srcOrd="0" destOrd="0" presId="urn:microsoft.com/office/officeart/2005/8/layout/hierarchy1"/>
    <dgm:cxn modelId="{1F282C8D-FA30-41D4-A483-6A4A53688461}" type="presParOf" srcId="{8913D18A-6E5F-4206-998A-0F5E41ADD3D4}" destId="{4FEFDAF2-FF90-4B30-B40E-5170A4DE44EC}" srcOrd="1" destOrd="0" presId="urn:microsoft.com/office/officeart/2005/8/layout/hierarchy1"/>
    <dgm:cxn modelId="{5CC8BA95-0EFC-4273-A333-1515749E753F}" type="presParOf" srcId="{4FEFDAF2-FF90-4B30-B40E-5170A4DE44EC}" destId="{6D26595E-FEAF-482C-9737-900770981D4F}" srcOrd="0" destOrd="0" presId="urn:microsoft.com/office/officeart/2005/8/layout/hierarchy1"/>
    <dgm:cxn modelId="{4945BA23-A1AC-4FCB-9A8E-22FB5360BEDD}" type="presParOf" srcId="{6D26595E-FEAF-482C-9737-900770981D4F}" destId="{7AD04F67-7001-4537-B387-8012AFD210CC}" srcOrd="0" destOrd="0" presId="urn:microsoft.com/office/officeart/2005/8/layout/hierarchy1"/>
    <dgm:cxn modelId="{735EE088-653C-4A84-A41E-DD67F358E7BC}" type="presParOf" srcId="{6D26595E-FEAF-482C-9737-900770981D4F}" destId="{A3C03EC1-9283-466D-B405-FAFB6CDEC4CE}" srcOrd="1" destOrd="0" presId="urn:microsoft.com/office/officeart/2005/8/layout/hierarchy1"/>
    <dgm:cxn modelId="{25A55A21-FFBD-4920-A0FB-86877C3C9841}" type="presParOf" srcId="{4FEFDAF2-FF90-4B30-B40E-5170A4DE44EC}" destId="{B53D8249-CF95-473A-A9AF-698DBF0B01AC}" srcOrd="1" destOrd="0" presId="urn:microsoft.com/office/officeart/2005/8/layout/hierarchy1"/>
    <dgm:cxn modelId="{C280F315-B910-48E8-9362-4FB6350F9063}" type="presParOf" srcId="{B53D8249-CF95-473A-A9AF-698DBF0B01AC}" destId="{3FAFE3FF-BA0C-437C-88F8-4955715431CE}" srcOrd="0" destOrd="0" presId="urn:microsoft.com/office/officeart/2005/8/layout/hierarchy1"/>
    <dgm:cxn modelId="{305826D8-886B-4555-A1A7-3A816EF01425}" type="presParOf" srcId="{B53D8249-CF95-473A-A9AF-698DBF0B01AC}" destId="{3154EAA7-9688-4744-A01B-4E9B3F910114}" srcOrd="1" destOrd="0" presId="urn:microsoft.com/office/officeart/2005/8/layout/hierarchy1"/>
    <dgm:cxn modelId="{7425AF9B-70DF-4208-8199-754FF0B4BA13}" type="presParOf" srcId="{3154EAA7-9688-4744-A01B-4E9B3F910114}" destId="{D7E2ABA5-0327-4507-8845-C722B23EFFA0}" srcOrd="0" destOrd="0" presId="urn:microsoft.com/office/officeart/2005/8/layout/hierarchy1"/>
    <dgm:cxn modelId="{E6DB4DCF-63DF-48C7-AF8A-A361A49F03E3}" type="presParOf" srcId="{D7E2ABA5-0327-4507-8845-C722B23EFFA0}" destId="{AB522215-C56B-4C1E-BB93-861757D1F11D}" srcOrd="0" destOrd="0" presId="urn:microsoft.com/office/officeart/2005/8/layout/hierarchy1"/>
    <dgm:cxn modelId="{CC4724C2-A1E4-4479-85E1-C274FE3DD138}" type="presParOf" srcId="{D7E2ABA5-0327-4507-8845-C722B23EFFA0}" destId="{3DDA3732-F4A6-401D-8205-15FDA2925E0B}" srcOrd="1" destOrd="0" presId="urn:microsoft.com/office/officeart/2005/8/layout/hierarchy1"/>
    <dgm:cxn modelId="{72ACE2A4-A2A7-441E-874E-BEFB1E545411}" type="presParOf" srcId="{3154EAA7-9688-4744-A01B-4E9B3F910114}" destId="{36503EC6-5548-4A28-9634-18958080A567}" srcOrd="1" destOrd="0" presId="urn:microsoft.com/office/officeart/2005/8/layout/hierarchy1"/>
    <dgm:cxn modelId="{A901691C-1ED0-4706-8E34-FC8264CCD8C2}" type="presParOf" srcId="{36503EC6-5548-4A28-9634-18958080A567}" destId="{847FFD7F-729C-4E5F-AF64-AB7CEA7276E6}" srcOrd="0" destOrd="0" presId="urn:microsoft.com/office/officeart/2005/8/layout/hierarchy1"/>
    <dgm:cxn modelId="{3D902F47-C8BC-4860-80C4-ADE2E65BE18C}" type="presParOf" srcId="{36503EC6-5548-4A28-9634-18958080A567}" destId="{FA90BFC1-5DF6-412A-9DF9-C7D8EBE84BD4}" srcOrd="1" destOrd="0" presId="urn:microsoft.com/office/officeart/2005/8/layout/hierarchy1"/>
    <dgm:cxn modelId="{03773971-1AEE-4C70-96FA-280A9766E612}" type="presParOf" srcId="{FA90BFC1-5DF6-412A-9DF9-C7D8EBE84BD4}" destId="{41CCDE31-94DD-41C2-A944-DDF84634D8D8}" srcOrd="0" destOrd="0" presId="urn:microsoft.com/office/officeart/2005/8/layout/hierarchy1"/>
    <dgm:cxn modelId="{C7F3119C-E0FD-4B91-BF4C-53D4AEA4F183}" type="presParOf" srcId="{41CCDE31-94DD-41C2-A944-DDF84634D8D8}" destId="{7A6C1A49-EABB-407F-A7ED-08C707AE34A9}" srcOrd="0" destOrd="0" presId="urn:microsoft.com/office/officeart/2005/8/layout/hierarchy1"/>
    <dgm:cxn modelId="{4D902146-07C0-41DB-B424-66802721A6CD}" type="presParOf" srcId="{41CCDE31-94DD-41C2-A944-DDF84634D8D8}" destId="{95214AEC-1D81-4370-B6D8-10A06CC47F59}" srcOrd="1" destOrd="0" presId="urn:microsoft.com/office/officeart/2005/8/layout/hierarchy1"/>
    <dgm:cxn modelId="{F41093CD-870E-4936-A569-A7A9EE048914}" type="presParOf" srcId="{FA90BFC1-5DF6-412A-9DF9-C7D8EBE84BD4}" destId="{638C2155-4B55-4FA1-8089-DEADC94DD290}" srcOrd="1" destOrd="0" presId="urn:microsoft.com/office/officeart/2005/8/layout/hierarchy1"/>
    <dgm:cxn modelId="{531DED1F-B60E-4BE7-9C48-8C966C538CC2}" type="presParOf" srcId="{B53D8249-CF95-473A-A9AF-698DBF0B01AC}" destId="{5AFA3112-EDE0-40B0-9058-C21BC28EC32F}" srcOrd="2" destOrd="0" presId="urn:microsoft.com/office/officeart/2005/8/layout/hierarchy1"/>
    <dgm:cxn modelId="{6B27234A-926D-40DD-9501-B7D4C8F3AC53}" type="presParOf" srcId="{B53D8249-CF95-473A-A9AF-698DBF0B01AC}" destId="{4D6039FD-7216-4FF1-9565-7EC319C964EE}" srcOrd="3" destOrd="0" presId="urn:microsoft.com/office/officeart/2005/8/layout/hierarchy1"/>
    <dgm:cxn modelId="{A2BF05BB-3135-4C16-979B-996020452485}" type="presParOf" srcId="{4D6039FD-7216-4FF1-9565-7EC319C964EE}" destId="{37892358-BDDC-47E2-A337-485382B8E06C}" srcOrd="0" destOrd="0" presId="urn:microsoft.com/office/officeart/2005/8/layout/hierarchy1"/>
    <dgm:cxn modelId="{2D41504D-0871-4FD9-8D9A-3135DF3675F5}" type="presParOf" srcId="{37892358-BDDC-47E2-A337-485382B8E06C}" destId="{001B4FD5-BCF6-4ADA-91B2-03685A72B124}" srcOrd="0" destOrd="0" presId="urn:microsoft.com/office/officeart/2005/8/layout/hierarchy1"/>
    <dgm:cxn modelId="{D074743A-1B87-4F1E-8447-163764ED335E}" type="presParOf" srcId="{37892358-BDDC-47E2-A337-485382B8E06C}" destId="{8862EA6D-DF7F-4043-A63D-B7C4BE8A84F6}" srcOrd="1" destOrd="0" presId="urn:microsoft.com/office/officeart/2005/8/layout/hierarchy1"/>
    <dgm:cxn modelId="{09188381-F489-43E0-B54E-F6C36C897E1F}" type="presParOf" srcId="{4D6039FD-7216-4FF1-9565-7EC319C964EE}" destId="{1D4FCE98-A00A-44C3-92FD-9B6FD2617F04}" srcOrd="1" destOrd="0" presId="urn:microsoft.com/office/officeart/2005/8/layout/hierarchy1"/>
    <dgm:cxn modelId="{703A93D4-44A0-499E-8E6B-5308770FCD9B}" type="presParOf" srcId="{1D4FCE98-A00A-44C3-92FD-9B6FD2617F04}" destId="{5FEE6FCF-3F71-4AA1-8FE3-435FDC00B605}" srcOrd="0" destOrd="0" presId="urn:microsoft.com/office/officeart/2005/8/layout/hierarchy1"/>
    <dgm:cxn modelId="{B37567D2-0FE8-4F52-A110-8B6B6C1E25E5}" type="presParOf" srcId="{1D4FCE98-A00A-44C3-92FD-9B6FD2617F04}" destId="{E3E69442-2F04-4893-A1BC-ADE910F4BCA9}" srcOrd="1" destOrd="0" presId="urn:microsoft.com/office/officeart/2005/8/layout/hierarchy1"/>
    <dgm:cxn modelId="{9EE9DCB8-A100-47D4-BE8F-20C6E93A3AB8}" type="presParOf" srcId="{E3E69442-2F04-4893-A1BC-ADE910F4BCA9}" destId="{686D5E6F-CF98-498B-8C03-04793CB3C287}" srcOrd="0" destOrd="0" presId="urn:microsoft.com/office/officeart/2005/8/layout/hierarchy1"/>
    <dgm:cxn modelId="{20EC26FC-AF8A-4DAB-B59C-78870E4D035C}" type="presParOf" srcId="{686D5E6F-CF98-498B-8C03-04793CB3C287}" destId="{9D7B3E47-4D92-41AD-AEFA-016DB8E2FE39}" srcOrd="0" destOrd="0" presId="urn:microsoft.com/office/officeart/2005/8/layout/hierarchy1"/>
    <dgm:cxn modelId="{4A45CE81-59EB-4768-A8FA-D1E4011C496C}" type="presParOf" srcId="{686D5E6F-CF98-498B-8C03-04793CB3C287}" destId="{03840BBE-F851-49A5-9650-1E099AD835D5}" srcOrd="1" destOrd="0" presId="urn:microsoft.com/office/officeart/2005/8/layout/hierarchy1"/>
    <dgm:cxn modelId="{7B3D990F-057B-4EBA-9A81-B88461A32126}" type="presParOf" srcId="{E3E69442-2F04-4893-A1BC-ADE910F4BCA9}" destId="{06BD1DDB-21D1-4AA0-A939-9A13CAE3874D}" srcOrd="1" destOrd="0" presId="urn:microsoft.com/office/officeart/2005/8/layout/hierarchy1"/>
    <dgm:cxn modelId="{F62A2425-B680-4165-B81B-6AD463D5F528}" type="presParOf" srcId="{B53D8249-CF95-473A-A9AF-698DBF0B01AC}" destId="{6AB5E4E9-C568-4E82-945D-E38701200CD1}" srcOrd="4" destOrd="0" presId="urn:microsoft.com/office/officeart/2005/8/layout/hierarchy1"/>
    <dgm:cxn modelId="{304D3D55-CB4E-467F-96E2-F143236A1045}" type="presParOf" srcId="{B53D8249-CF95-473A-A9AF-698DBF0B01AC}" destId="{5E6EDC3C-9BED-4FBF-BF9C-A4DCE80626E2}" srcOrd="5" destOrd="0" presId="urn:microsoft.com/office/officeart/2005/8/layout/hierarchy1"/>
    <dgm:cxn modelId="{8D70A01B-4F77-457A-91DF-8C9F0F578774}" type="presParOf" srcId="{5E6EDC3C-9BED-4FBF-BF9C-A4DCE80626E2}" destId="{FB9FAA17-1CE2-4F35-8C53-9D762204B631}" srcOrd="0" destOrd="0" presId="urn:microsoft.com/office/officeart/2005/8/layout/hierarchy1"/>
    <dgm:cxn modelId="{C01C19A9-B1F2-4356-ACF7-9CC69B2709A4}" type="presParOf" srcId="{FB9FAA17-1CE2-4F35-8C53-9D762204B631}" destId="{3B5BB4CD-0B5F-414C-8745-3D30E8848971}" srcOrd="0" destOrd="0" presId="urn:microsoft.com/office/officeart/2005/8/layout/hierarchy1"/>
    <dgm:cxn modelId="{3862A49B-3185-4483-A09B-5A000DA1E8D5}" type="presParOf" srcId="{FB9FAA17-1CE2-4F35-8C53-9D762204B631}" destId="{E55A31C9-3C1C-4470-98A2-EA47FCC06455}" srcOrd="1" destOrd="0" presId="urn:microsoft.com/office/officeart/2005/8/layout/hierarchy1"/>
    <dgm:cxn modelId="{1AC0D24E-BBE8-47EC-B61F-376680F61828}" type="presParOf" srcId="{5E6EDC3C-9BED-4FBF-BF9C-A4DCE80626E2}" destId="{8102D320-C049-408D-91D2-51A5CA998384}" srcOrd="1" destOrd="0" presId="urn:microsoft.com/office/officeart/2005/8/layout/hierarchy1"/>
    <dgm:cxn modelId="{AA550713-A65F-469E-A751-373B1FB5DA5B}" type="presParOf" srcId="{8102D320-C049-408D-91D2-51A5CA998384}" destId="{B4193541-6720-48F2-90C2-F0A352A8B2FA}" srcOrd="0" destOrd="0" presId="urn:microsoft.com/office/officeart/2005/8/layout/hierarchy1"/>
    <dgm:cxn modelId="{D9E660F9-DE3D-4FCD-B624-DD6BB669FB66}" type="presParOf" srcId="{8102D320-C049-408D-91D2-51A5CA998384}" destId="{03568C13-0D33-4230-99D9-A45E1C2B600D}" srcOrd="1" destOrd="0" presId="urn:microsoft.com/office/officeart/2005/8/layout/hierarchy1"/>
    <dgm:cxn modelId="{30FB1B74-3695-49DF-BCBC-1A838707DF58}" type="presParOf" srcId="{03568C13-0D33-4230-99D9-A45E1C2B600D}" destId="{00E85748-29F0-4368-A973-A6ACB9AE2727}" srcOrd="0" destOrd="0" presId="urn:microsoft.com/office/officeart/2005/8/layout/hierarchy1"/>
    <dgm:cxn modelId="{A873118E-B83E-4F03-94A1-B80AF6210720}" type="presParOf" srcId="{00E85748-29F0-4368-A973-A6ACB9AE2727}" destId="{BF9C72D7-AFA1-4BD0-89A2-97BD5887B23A}" srcOrd="0" destOrd="0" presId="urn:microsoft.com/office/officeart/2005/8/layout/hierarchy1"/>
    <dgm:cxn modelId="{8A2ADAD1-F731-4F3E-A1E2-59CF148B5DF2}" type="presParOf" srcId="{00E85748-29F0-4368-A973-A6ACB9AE2727}" destId="{B021756B-EFB0-47F8-9057-C8FF1265636A}" srcOrd="1" destOrd="0" presId="urn:microsoft.com/office/officeart/2005/8/layout/hierarchy1"/>
    <dgm:cxn modelId="{779AC91A-8F61-4439-9255-06EAF1A4CC44}" type="presParOf" srcId="{03568C13-0D33-4230-99D9-A45E1C2B600D}" destId="{E76CFA49-F1C8-4F96-A635-39CB8F1D09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A7160D-0066-434C-B1D7-43847D873595}" type="doc">
      <dgm:prSet loTypeId="urn:microsoft.com/office/officeart/2005/8/layout/arrow2" loCatId="process" qsTypeId="urn:microsoft.com/office/officeart/2005/8/quickstyle/simple1" qsCatId="simple" csTypeId="urn:microsoft.com/office/officeart/2005/8/colors/colorful1#6" csCatId="colorful" phldr="1"/>
      <dgm:spPr/>
    </dgm:pt>
    <dgm:pt modelId="{5455F275-4B55-49FF-AB43-730906200162}">
      <dgm:prSet phldrT="[Texto]"/>
      <dgm:spPr/>
      <dgm:t>
        <a:bodyPr/>
        <a:lstStyle/>
        <a:p>
          <a:r>
            <a:rPr lang="pt-BR" b="1" dirty="0" smtClean="0">
              <a:solidFill>
                <a:schemeClr val="accent2"/>
              </a:solidFill>
            </a:rPr>
            <a:t>1923</a:t>
          </a:r>
        </a:p>
        <a:p>
          <a:r>
            <a:rPr lang="pt-BR" b="1" dirty="0" smtClean="0"/>
            <a:t>CAP</a:t>
          </a:r>
          <a:endParaRPr lang="pt-BR" b="1" dirty="0"/>
        </a:p>
      </dgm:t>
    </dgm:pt>
    <dgm:pt modelId="{8A25E338-AA4F-48B5-A80E-139F2FB01507}" type="parTrans" cxnId="{EF342B3E-4EE4-4E7E-9837-ED5317BBB7EF}">
      <dgm:prSet/>
      <dgm:spPr/>
      <dgm:t>
        <a:bodyPr/>
        <a:lstStyle/>
        <a:p>
          <a:endParaRPr lang="pt-BR" b="1"/>
        </a:p>
      </dgm:t>
    </dgm:pt>
    <dgm:pt modelId="{7B492A29-8BE9-4F9E-B4ED-415E58DF6DF7}" type="sibTrans" cxnId="{EF342B3E-4EE4-4E7E-9837-ED5317BBB7EF}">
      <dgm:prSet/>
      <dgm:spPr/>
      <dgm:t>
        <a:bodyPr/>
        <a:lstStyle/>
        <a:p>
          <a:endParaRPr lang="pt-BR" b="1"/>
        </a:p>
      </dgm:t>
    </dgm:pt>
    <dgm:pt modelId="{52CB1395-85FE-4088-A47E-97601CE8253B}">
      <dgm:prSet phldrT="[Texto]"/>
      <dgm:spPr/>
      <dgm:t>
        <a:bodyPr/>
        <a:lstStyle/>
        <a:p>
          <a:r>
            <a:rPr lang="pt-BR" b="1" dirty="0" smtClean="0">
              <a:solidFill>
                <a:schemeClr val="accent3">
                  <a:lumMod val="50000"/>
                </a:schemeClr>
              </a:solidFill>
            </a:rPr>
            <a:t>1933</a:t>
          </a:r>
        </a:p>
        <a:p>
          <a:r>
            <a:rPr lang="pt-BR" b="1" dirty="0" smtClean="0"/>
            <a:t>IAP</a:t>
          </a:r>
          <a:endParaRPr lang="pt-BR" b="1" dirty="0"/>
        </a:p>
      </dgm:t>
    </dgm:pt>
    <dgm:pt modelId="{A28E4297-1EA7-4843-84B8-394A48044879}" type="parTrans" cxnId="{8159CAE7-C0B3-4945-9E0B-4578E0BF397C}">
      <dgm:prSet/>
      <dgm:spPr/>
      <dgm:t>
        <a:bodyPr/>
        <a:lstStyle/>
        <a:p>
          <a:endParaRPr lang="pt-BR" b="1"/>
        </a:p>
      </dgm:t>
    </dgm:pt>
    <dgm:pt modelId="{A0B89E90-6817-43DA-9C47-12E3BE8BBAE3}" type="sibTrans" cxnId="{8159CAE7-C0B3-4945-9E0B-4578E0BF397C}">
      <dgm:prSet/>
      <dgm:spPr/>
      <dgm:t>
        <a:bodyPr/>
        <a:lstStyle/>
        <a:p>
          <a:endParaRPr lang="pt-BR" b="1"/>
        </a:p>
      </dgm:t>
    </dgm:pt>
    <dgm:pt modelId="{A35B4CD9-F279-489F-80EB-4B95568C1220}">
      <dgm:prSet phldrT="[Texto]"/>
      <dgm:spPr/>
      <dgm:t>
        <a:bodyPr/>
        <a:lstStyle/>
        <a:p>
          <a:r>
            <a:rPr lang="pt-BR" b="1" dirty="0" smtClean="0">
              <a:solidFill>
                <a:schemeClr val="accent4">
                  <a:lumMod val="75000"/>
                </a:schemeClr>
              </a:solidFill>
            </a:rPr>
            <a:t>1966</a:t>
          </a:r>
        </a:p>
        <a:p>
          <a:r>
            <a:rPr lang="pt-BR" b="1" dirty="0" smtClean="0"/>
            <a:t>INPS</a:t>
          </a:r>
          <a:endParaRPr lang="pt-BR" b="1" dirty="0"/>
        </a:p>
      </dgm:t>
    </dgm:pt>
    <dgm:pt modelId="{AA59E246-57DB-4023-B4E3-983FD174A960}" type="parTrans" cxnId="{5F865CEA-4F00-4476-B398-FBE2C559D538}">
      <dgm:prSet/>
      <dgm:spPr/>
      <dgm:t>
        <a:bodyPr/>
        <a:lstStyle/>
        <a:p>
          <a:endParaRPr lang="pt-BR" b="1"/>
        </a:p>
      </dgm:t>
    </dgm:pt>
    <dgm:pt modelId="{DE627649-A5A2-482D-B20C-E637160EEB55}" type="sibTrans" cxnId="{5F865CEA-4F00-4476-B398-FBE2C559D538}">
      <dgm:prSet/>
      <dgm:spPr/>
      <dgm:t>
        <a:bodyPr/>
        <a:lstStyle/>
        <a:p>
          <a:endParaRPr lang="pt-BR" b="1"/>
        </a:p>
      </dgm:t>
    </dgm:pt>
    <dgm:pt modelId="{252D8099-14C3-4861-9ADB-3C175E830BFE}">
      <dgm:prSet phldrT="[Texto]"/>
      <dgm:spPr/>
      <dgm:t>
        <a:bodyPr/>
        <a:lstStyle/>
        <a:p>
          <a:r>
            <a:rPr lang="pt-BR" b="1" dirty="0" smtClean="0">
              <a:solidFill>
                <a:schemeClr val="accent5">
                  <a:lumMod val="75000"/>
                </a:schemeClr>
              </a:solidFill>
            </a:rPr>
            <a:t>1977</a:t>
          </a:r>
        </a:p>
        <a:p>
          <a:r>
            <a:rPr lang="pt-BR" b="1" dirty="0" smtClean="0"/>
            <a:t>INAMPS</a:t>
          </a:r>
          <a:endParaRPr lang="pt-BR" b="1" dirty="0"/>
        </a:p>
      </dgm:t>
    </dgm:pt>
    <dgm:pt modelId="{64C51604-188A-44E8-AEEF-9D89D649B663}" type="parTrans" cxnId="{3A573F8E-7669-4722-9C6F-DE32CD2034B6}">
      <dgm:prSet/>
      <dgm:spPr/>
      <dgm:t>
        <a:bodyPr/>
        <a:lstStyle/>
        <a:p>
          <a:endParaRPr lang="pt-BR" b="1"/>
        </a:p>
      </dgm:t>
    </dgm:pt>
    <dgm:pt modelId="{E4D176A1-7961-48D9-8F58-55C86B3A1056}" type="sibTrans" cxnId="{3A573F8E-7669-4722-9C6F-DE32CD2034B6}">
      <dgm:prSet/>
      <dgm:spPr/>
      <dgm:t>
        <a:bodyPr/>
        <a:lstStyle/>
        <a:p>
          <a:endParaRPr lang="pt-BR" b="1"/>
        </a:p>
      </dgm:t>
    </dgm:pt>
    <dgm:pt modelId="{E881FEFD-352A-4F20-8BBD-9346858957DB}" type="pres">
      <dgm:prSet presAssocID="{D5A7160D-0066-434C-B1D7-43847D873595}" presName="arrowDiagram" presStyleCnt="0">
        <dgm:presLayoutVars>
          <dgm:chMax val="5"/>
          <dgm:dir/>
          <dgm:resizeHandles val="exact"/>
        </dgm:presLayoutVars>
      </dgm:prSet>
      <dgm:spPr/>
    </dgm:pt>
    <dgm:pt modelId="{8490ADE0-23AF-4396-8B02-15889C2A906B}" type="pres">
      <dgm:prSet presAssocID="{D5A7160D-0066-434C-B1D7-43847D873595}" presName="arrow" presStyleLbl="bgShp" presStyleIdx="0" presStyleCnt="1"/>
      <dgm:spPr/>
    </dgm:pt>
    <dgm:pt modelId="{62FFF1F7-AB57-4251-A655-B9EA7715B507}" type="pres">
      <dgm:prSet presAssocID="{D5A7160D-0066-434C-B1D7-43847D873595}" presName="arrowDiagram4" presStyleCnt="0"/>
      <dgm:spPr/>
    </dgm:pt>
    <dgm:pt modelId="{15BDAA1E-DAB4-417D-8B0A-58E6C5F2219E}" type="pres">
      <dgm:prSet presAssocID="{5455F275-4B55-49FF-AB43-730906200162}" presName="bullet4a" presStyleLbl="node1" presStyleIdx="0" presStyleCnt="4"/>
      <dgm:spPr/>
    </dgm:pt>
    <dgm:pt modelId="{46C77554-DC3F-4421-90DA-50FFD886265F}" type="pres">
      <dgm:prSet presAssocID="{5455F275-4B55-49FF-AB43-730906200162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E3101D-2C50-479D-A6E0-D1228FA1F69B}" type="pres">
      <dgm:prSet presAssocID="{52CB1395-85FE-4088-A47E-97601CE8253B}" presName="bullet4b" presStyleLbl="node1" presStyleIdx="1" presStyleCnt="4"/>
      <dgm:spPr/>
    </dgm:pt>
    <dgm:pt modelId="{9A4314A5-F14C-44B5-9EB3-72740C8F2E1B}" type="pres">
      <dgm:prSet presAssocID="{52CB1395-85FE-4088-A47E-97601CE8253B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D2EA95-A333-4EC3-8748-FFA0287FBE36}" type="pres">
      <dgm:prSet presAssocID="{A35B4CD9-F279-489F-80EB-4B95568C1220}" presName="bullet4c" presStyleLbl="node1" presStyleIdx="2" presStyleCnt="4"/>
      <dgm:spPr/>
    </dgm:pt>
    <dgm:pt modelId="{E94C469F-426D-4448-AFA2-3A8A6D815D1C}" type="pres">
      <dgm:prSet presAssocID="{A35B4CD9-F279-489F-80EB-4B95568C1220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50EA3D-D64E-4DEA-B64C-3A9C6D7F4069}" type="pres">
      <dgm:prSet presAssocID="{252D8099-14C3-4861-9ADB-3C175E830BFE}" presName="bullet4d" presStyleLbl="node1" presStyleIdx="3" presStyleCnt="4"/>
      <dgm:spPr/>
    </dgm:pt>
    <dgm:pt modelId="{AB092E55-AE58-46A1-BB33-FE31244ABEF4}" type="pres">
      <dgm:prSet presAssocID="{252D8099-14C3-4861-9ADB-3C175E830BFE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39AC5C6-CD2B-4939-BDE7-17B1C40DBE79}" type="presOf" srcId="{5455F275-4B55-49FF-AB43-730906200162}" destId="{46C77554-DC3F-4421-90DA-50FFD886265F}" srcOrd="0" destOrd="0" presId="urn:microsoft.com/office/officeart/2005/8/layout/arrow2"/>
    <dgm:cxn modelId="{5F865CEA-4F00-4476-B398-FBE2C559D538}" srcId="{D5A7160D-0066-434C-B1D7-43847D873595}" destId="{A35B4CD9-F279-489F-80EB-4B95568C1220}" srcOrd="2" destOrd="0" parTransId="{AA59E246-57DB-4023-B4E3-983FD174A960}" sibTransId="{DE627649-A5A2-482D-B20C-E637160EEB55}"/>
    <dgm:cxn modelId="{69887C52-5917-49B5-9034-B714BF586E31}" type="presOf" srcId="{252D8099-14C3-4861-9ADB-3C175E830BFE}" destId="{AB092E55-AE58-46A1-BB33-FE31244ABEF4}" srcOrd="0" destOrd="0" presId="urn:microsoft.com/office/officeart/2005/8/layout/arrow2"/>
    <dgm:cxn modelId="{EF342B3E-4EE4-4E7E-9837-ED5317BBB7EF}" srcId="{D5A7160D-0066-434C-B1D7-43847D873595}" destId="{5455F275-4B55-49FF-AB43-730906200162}" srcOrd="0" destOrd="0" parTransId="{8A25E338-AA4F-48B5-A80E-139F2FB01507}" sibTransId="{7B492A29-8BE9-4F9E-B4ED-415E58DF6DF7}"/>
    <dgm:cxn modelId="{FF3E5934-84C5-435E-9B55-96372577BA23}" type="presOf" srcId="{A35B4CD9-F279-489F-80EB-4B95568C1220}" destId="{E94C469F-426D-4448-AFA2-3A8A6D815D1C}" srcOrd="0" destOrd="0" presId="urn:microsoft.com/office/officeart/2005/8/layout/arrow2"/>
    <dgm:cxn modelId="{3A573F8E-7669-4722-9C6F-DE32CD2034B6}" srcId="{D5A7160D-0066-434C-B1D7-43847D873595}" destId="{252D8099-14C3-4861-9ADB-3C175E830BFE}" srcOrd="3" destOrd="0" parTransId="{64C51604-188A-44E8-AEEF-9D89D649B663}" sibTransId="{E4D176A1-7961-48D9-8F58-55C86B3A1056}"/>
    <dgm:cxn modelId="{F6DD5911-A633-43B7-A690-B86D90013AC0}" type="presOf" srcId="{D5A7160D-0066-434C-B1D7-43847D873595}" destId="{E881FEFD-352A-4F20-8BBD-9346858957DB}" srcOrd="0" destOrd="0" presId="urn:microsoft.com/office/officeart/2005/8/layout/arrow2"/>
    <dgm:cxn modelId="{8159CAE7-C0B3-4945-9E0B-4578E0BF397C}" srcId="{D5A7160D-0066-434C-B1D7-43847D873595}" destId="{52CB1395-85FE-4088-A47E-97601CE8253B}" srcOrd="1" destOrd="0" parTransId="{A28E4297-1EA7-4843-84B8-394A48044879}" sibTransId="{A0B89E90-6817-43DA-9C47-12E3BE8BBAE3}"/>
    <dgm:cxn modelId="{993C875B-85FD-4C1D-98B6-2F9AA4337145}" type="presOf" srcId="{52CB1395-85FE-4088-A47E-97601CE8253B}" destId="{9A4314A5-F14C-44B5-9EB3-72740C8F2E1B}" srcOrd="0" destOrd="0" presId="urn:microsoft.com/office/officeart/2005/8/layout/arrow2"/>
    <dgm:cxn modelId="{D7F0CB38-0710-441B-B5F8-34868D37EAB8}" type="presParOf" srcId="{E881FEFD-352A-4F20-8BBD-9346858957DB}" destId="{8490ADE0-23AF-4396-8B02-15889C2A906B}" srcOrd="0" destOrd="0" presId="urn:microsoft.com/office/officeart/2005/8/layout/arrow2"/>
    <dgm:cxn modelId="{CCAEC7B0-85AC-495E-8A50-7D5543F1029F}" type="presParOf" srcId="{E881FEFD-352A-4F20-8BBD-9346858957DB}" destId="{62FFF1F7-AB57-4251-A655-B9EA7715B507}" srcOrd="1" destOrd="0" presId="urn:microsoft.com/office/officeart/2005/8/layout/arrow2"/>
    <dgm:cxn modelId="{5E08E486-8EE3-437B-9DCD-B4D615E56666}" type="presParOf" srcId="{62FFF1F7-AB57-4251-A655-B9EA7715B507}" destId="{15BDAA1E-DAB4-417D-8B0A-58E6C5F2219E}" srcOrd="0" destOrd="0" presId="urn:microsoft.com/office/officeart/2005/8/layout/arrow2"/>
    <dgm:cxn modelId="{50C7F5C2-67BA-4932-90E9-212D89CBEF12}" type="presParOf" srcId="{62FFF1F7-AB57-4251-A655-B9EA7715B507}" destId="{46C77554-DC3F-4421-90DA-50FFD886265F}" srcOrd="1" destOrd="0" presId="urn:microsoft.com/office/officeart/2005/8/layout/arrow2"/>
    <dgm:cxn modelId="{411D4075-C080-46ED-98D2-D9FFEDDB267C}" type="presParOf" srcId="{62FFF1F7-AB57-4251-A655-B9EA7715B507}" destId="{75E3101D-2C50-479D-A6E0-D1228FA1F69B}" srcOrd="2" destOrd="0" presId="urn:microsoft.com/office/officeart/2005/8/layout/arrow2"/>
    <dgm:cxn modelId="{0949817A-00E3-4CA2-858E-C9101AD3F035}" type="presParOf" srcId="{62FFF1F7-AB57-4251-A655-B9EA7715B507}" destId="{9A4314A5-F14C-44B5-9EB3-72740C8F2E1B}" srcOrd="3" destOrd="0" presId="urn:microsoft.com/office/officeart/2005/8/layout/arrow2"/>
    <dgm:cxn modelId="{8827802B-2B6B-4EBB-95E9-A3AD6A0D61B7}" type="presParOf" srcId="{62FFF1F7-AB57-4251-A655-B9EA7715B507}" destId="{3CD2EA95-A333-4EC3-8748-FFA0287FBE36}" srcOrd="4" destOrd="0" presId="urn:microsoft.com/office/officeart/2005/8/layout/arrow2"/>
    <dgm:cxn modelId="{3E5B174B-84FA-4A7E-A91A-D1EBF1645828}" type="presParOf" srcId="{62FFF1F7-AB57-4251-A655-B9EA7715B507}" destId="{E94C469F-426D-4448-AFA2-3A8A6D815D1C}" srcOrd="5" destOrd="0" presId="urn:microsoft.com/office/officeart/2005/8/layout/arrow2"/>
    <dgm:cxn modelId="{60F71B8C-D9B4-49C3-BB03-CFB96C336E3D}" type="presParOf" srcId="{62FFF1F7-AB57-4251-A655-B9EA7715B507}" destId="{D450EA3D-D64E-4DEA-B64C-3A9C6D7F4069}" srcOrd="6" destOrd="0" presId="urn:microsoft.com/office/officeart/2005/8/layout/arrow2"/>
    <dgm:cxn modelId="{55875260-7F0E-46A7-B99B-CF54C31143C9}" type="presParOf" srcId="{62FFF1F7-AB57-4251-A655-B9EA7715B507}" destId="{AB092E55-AE58-46A1-BB33-FE31244ABEF4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16F4326-A65A-4893-8B36-76622A1E848C}" type="doc">
      <dgm:prSet loTypeId="urn:microsoft.com/office/officeart/2005/8/layout/arrow5" loCatId="relationship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pt-BR"/>
        </a:p>
      </dgm:t>
    </dgm:pt>
    <dgm:pt modelId="{4818FE51-BC5D-4EF5-BCB5-AAAD0318EDBC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200" dirty="0" smtClean="0"/>
            <a:t>Censura, prisões e mortes;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200" dirty="0" smtClean="0"/>
            <a:t>Crise econômica e sanitária;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200" dirty="0" smtClean="0"/>
            <a:t>Acesso restrito e caro aos serviços de saúde;</a:t>
          </a:r>
        </a:p>
        <a:p>
          <a:pPr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1200" dirty="0" smtClean="0"/>
            <a:t>Piora do perfil de </a:t>
          </a:r>
          <a:r>
            <a:rPr lang="pt-BR" sz="1200" dirty="0" err="1" smtClean="0"/>
            <a:t>morbi-mortalidade</a:t>
          </a:r>
          <a:r>
            <a:rPr lang="pt-BR" sz="1200" dirty="0" smtClean="0"/>
            <a:t>;</a:t>
          </a:r>
        </a:p>
        <a:p>
          <a:pPr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1200" dirty="0" smtClean="0"/>
            <a:t>Aumento dos leitos privados;</a:t>
          </a:r>
        </a:p>
        <a:p>
          <a:pPr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1200" dirty="0" smtClean="0"/>
            <a:t>Aumento do consumo de medicamentos.</a:t>
          </a:r>
        </a:p>
      </dgm:t>
    </dgm:pt>
    <dgm:pt modelId="{F2980942-9FB9-42E6-A598-160EA2B6618C}" type="parTrans" cxnId="{15F410B9-88BF-44CC-A26E-1D57F5ED8318}">
      <dgm:prSet/>
      <dgm:spPr/>
      <dgm:t>
        <a:bodyPr/>
        <a:lstStyle/>
        <a:p>
          <a:endParaRPr lang="pt-BR"/>
        </a:p>
      </dgm:t>
    </dgm:pt>
    <dgm:pt modelId="{B8A472CE-BC51-45ED-9DC0-2CA06BAE8118}" type="sibTrans" cxnId="{15F410B9-88BF-44CC-A26E-1D57F5ED8318}">
      <dgm:prSet/>
      <dgm:spPr/>
      <dgm:t>
        <a:bodyPr/>
        <a:lstStyle/>
        <a:p>
          <a:endParaRPr lang="pt-BR"/>
        </a:p>
      </dgm:t>
    </dgm:pt>
    <dgm:pt modelId="{C3FB350F-B02C-4E79-BB8E-F0CD88BAE46B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dirty="0" smtClean="0"/>
            <a:t>Avanço da Medicina Comunitária e Social;</a:t>
          </a:r>
        </a:p>
        <a:p>
          <a:r>
            <a:rPr lang="pt-BR" dirty="0" smtClean="0"/>
            <a:t>Surgimento dos Departamentos de Medicina Preventiva nas universidades;</a:t>
          </a:r>
        </a:p>
        <a:p>
          <a:r>
            <a:rPr lang="pt-BR" dirty="0" smtClean="0"/>
            <a:t>Movimentos sociais, sindicais e políticos pautam a saúde;</a:t>
          </a:r>
        </a:p>
        <a:p>
          <a:r>
            <a:rPr lang="pt-BR" dirty="0" smtClean="0"/>
            <a:t>Surgimento de Serviços de Atenção Primária municipais</a:t>
          </a:r>
          <a:endParaRPr lang="pt-BR" dirty="0"/>
        </a:p>
      </dgm:t>
    </dgm:pt>
    <dgm:pt modelId="{406A7D8A-C706-4C5E-A295-C5F3941DC66D}" type="parTrans" cxnId="{909EF039-9C2B-4DE4-B57F-D45E645B444B}">
      <dgm:prSet/>
      <dgm:spPr/>
      <dgm:t>
        <a:bodyPr/>
        <a:lstStyle/>
        <a:p>
          <a:endParaRPr lang="pt-BR"/>
        </a:p>
      </dgm:t>
    </dgm:pt>
    <dgm:pt modelId="{BFAE1503-83FF-45CD-A55F-D6781CFFE91E}" type="sibTrans" cxnId="{909EF039-9C2B-4DE4-B57F-D45E645B444B}">
      <dgm:prSet/>
      <dgm:spPr/>
      <dgm:t>
        <a:bodyPr/>
        <a:lstStyle/>
        <a:p>
          <a:endParaRPr lang="pt-BR"/>
        </a:p>
      </dgm:t>
    </dgm:pt>
    <dgm:pt modelId="{0CE5F779-962B-4011-9C23-8E7E191E0A79}" type="pres">
      <dgm:prSet presAssocID="{316F4326-A65A-4893-8B36-76622A1E848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B510240-277D-4AA1-BB90-737B2503EAB9}" type="pres">
      <dgm:prSet presAssocID="{4818FE51-BC5D-4EF5-BCB5-AAAD0318EDBC}" presName="arrow" presStyleLbl="node1" presStyleIdx="0" presStyleCnt="2" custScaleY="10017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7544DF-569C-4DC3-8013-6CE061802F78}" type="pres">
      <dgm:prSet presAssocID="{C3FB350F-B02C-4E79-BB8E-F0CD88BAE46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09EF039-9C2B-4DE4-B57F-D45E645B444B}" srcId="{316F4326-A65A-4893-8B36-76622A1E848C}" destId="{C3FB350F-B02C-4E79-BB8E-F0CD88BAE46B}" srcOrd="1" destOrd="0" parTransId="{406A7D8A-C706-4C5E-A295-C5F3941DC66D}" sibTransId="{BFAE1503-83FF-45CD-A55F-D6781CFFE91E}"/>
    <dgm:cxn modelId="{7DE58C67-BB93-4C15-81E4-F8A8CA2B3DA5}" type="presOf" srcId="{316F4326-A65A-4893-8B36-76622A1E848C}" destId="{0CE5F779-962B-4011-9C23-8E7E191E0A79}" srcOrd="0" destOrd="0" presId="urn:microsoft.com/office/officeart/2005/8/layout/arrow5"/>
    <dgm:cxn modelId="{C02F7247-F997-4808-9221-4B921F275856}" type="presOf" srcId="{4818FE51-BC5D-4EF5-BCB5-AAAD0318EDBC}" destId="{1B510240-277D-4AA1-BB90-737B2503EAB9}" srcOrd="0" destOrd="0" presId="urn:microsoft.com/office/officeart/2005/8/layout/arrow5"/>
    <dgm:cxn modelId="{15F410B9-88BF-44CC-A26E-1D57F5ED8318}" srcId="{316F4326-A65A-4893-8B36-76622A1E848C}" destId="{4818FE51-BC5D-4EF5-BCB5-AAAD0318EDBC}" srcOrd="0" destOrd="0" parTransId="{F2980942-9FB9-42E6-A598-160EA2B6618C}" sibTransId="{B8A472CE-BC51-45ED-9DC0-2CA06BAE8118}"/>
    <dgm:cxn modelId="{893AFEFC-E6AB-4896-9903-F8A9A50D03DF}" type="presOf" srcId="{C3FB350F-B02C-4E79-BB8E-F0CD88BAE46B}" destId="{CC7544DF-569C-4DC3-8013-6CE061802F78}" srcOrd="0" destOrd="0" presId="urn:microsoft.com/office/officeart/2005/8/layout/arrow5"/>
    <dgm:cxn modelId="{6288DC40-3616-4ECA-AA57-ADBDF145B3C7}" type="presParOf" srcId="{0CE5F779-962B-4011-9C23-8E7E191E0A79}" destId="{1B510240-277D-4AA1-BB90-737B2503EAB9}" srcOrd="0" destOrd="0" presId="urn:microsoft.com/office/officeart/2005/8/layout/arrow5"/>
    <dgm:cxn modelId="{8C80F93E-4EB8-40CB-8FE9-7628DBB040AF}" type="presParOf" srcId="{0CE5F779-962B-4011-9C23-8E7E191E0A79}" destId="{CC7544DF-569C-4DC3-8013-6CE061802F78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1EBDDCE-2FFA-4924-BC16-B545E73EFA04}" type="doc">
      <dgm:prSet loTypeId="urn:microsoft.com/office/officeart/2005/8/layout/hProcess4" loCatId="process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pt-BR"/>
        </a:p>
      </dgm:t>
    </dgm:pt>
    <dgm:pt modelId="{28D4FB02-30EF-41F2-85F1-09191B8F5349}">
      <dgm:prSet phldrT="[Texto]"/>
      <dgm:spPr/>
      <dgm:t>
        <a:bodyPr/>
        <a:lstStyle/>
        <a:p>
          <a:r>
            <a:rPr lang="pt-BR" dirty="0" smtClean="0"/>
            <a:t>1976</a:t>
          </a:r>
          <a:endParaRPr lang="pt-BR" dirty="0"/>
        </a:p>
      </dgm:t>
    </dgm:pt>
    <dgm:pt modelId="{6A534ABA-EF3D-4430-BE95-294AA861D925}" type="parTrans" cxnId="{2F1DFC52-84F2-41CE-9813-636F80A6F4B7}">
      <dgm:prSet/>
      <dgm:spPr/>
      <dgm:t>
        <a:bodyPr/>
        <a:lstStyle/>
        <a:p>
          <a:endParaRPr lang="pt-BR"/>
        </a:p>
      </dgm:t>
    </dgm:pt>
    <dgm:pt modelId="{DB8D3ABB-1CE4-40C4-8EE1-09D77DD175A9}" type="sibTrans" cxnId="{2F1DFC52-84F2-41CE-9813-636F80A6F4B7}">
      <dgm:prSet/>
      <dgm:spPr/>
      <dgm:t>
        <a:bodyPr/>
        <a:lstStyle/>
        <a:p>
          <a:endParaRPr lang="pt-BR"/>
        </a:p>
      </dgm:t>
    </dgm:pt>
    <dgm:pt modelId="{3E755AC0-B3A3-461C-B924-3C53CE42D4DF}">
      <dgm:prSet phldrT="[Texto]"/>
      <dgm:spPr/>
      <dgm:t>
        <a:bodyPr/>
        <a:lstStyle/>
        <a:p>
          <a:r>
            <a:rPr lang="pt-BR" dirty="0" smtClean="0"/>
            <a:t>Criação do Centro Brasileiro de Estudos em Saúde (CEBES)</a:t>
          </a:r>
          <a:endParaRPr lang="pt-BR" dirty="0"/>
        </a:p>
      </dgm:t>
    </dgm:pt>
    <dgm:pt modelId="{AAD97B36-BDB5-47E0-B563-DC6201CE792E}" type="parTrans" cxnId="{05ADD9AF-C478-4D0C-A408-327475222F28}">
      <dgm:prSet/>
      <dgm:spPr/>
      <dgm:t>
        <a:bodyPr/>
        <a:lstStyle/>
        <a:p>
          <a:endParaRPr lang="pt-BR"/>
        </a:p>
      </dgm:t>
    </dgm:pt>
    <dgm:pt modelId="{0EAC4BDA-0941-47D7-B304-0C8666330379}" type="sibTrans" cxnId="{05ADD9AF-C478-4D0C-A408-327475222F28}">
      <dgm:prSet/>
      <dgm:spPr/>
      <dgm:t>
        <a:bodyPr/>
        <a:lstStyle/>
        <a:p>
          <a:endParaRPr lang="pt-BR"/>
        </a:p>
      </dgm:t>
    </dgm:pt>
    <dgm:pt modelId="{1135EBD5-D24E-4C1E-B5FA-51192300EB7D}">
      <dgm:prSet phldrT="[Texto]"/>
      <dgm:spPr/>
      <dgm:t>
        <a:bodyPr/>
        <a:lstStyle/>
        <a:p>
          <a:r>
            <a:rPr lang="pt-BR" dirty="0" smtClean="0"/>
            <a:t>1978</a:t>
          </a:r>
          <a:endParaRPr lang="pt-BR" dirty="0"/>
        </a:p>
      </dgm:t>
    </dgm:pt>
    <dgm:pt modelId="{7AF74879-0A49-4966-ADC1-513A4128E218}" type="parTrans" cxnId="{EB25583A-911A-4962-A7A1-CDCB3FCDB71F}">
      <dgm:prSet/>
      <dgm:spPr/>
      <dgm:t>
        <a:bodyPr/>
        <a:lstStyle/>
        <a:p>
          <a:endParaRPr lang="pt-BR"/>
        </a:p>
      </dgm:t>
    </dgm:pt>
    <dgm:pt modelId="{5D240AD6-6A1C-4DDB-9B72-C86204671564}" type="sibTrans" cxnId="{EB25583A-911A-4962-A7A1-CDCB3FCDB71F}">
      <dgm:prSet/>
      <dgm:spPr/>
      <dgm:t>
        <a:bodyPr/>
        <a:lstStyle/>
        <a:p>
          <a:endParaRPr lang="pt-BR"/>
        </a:p>
      </dgm:t>
    </dgm:pt>
    <dgm:pt modelId="{EF49AEBB-B6FE-4BE4-A8C6-690FE28864C8}">
      <dgm:prSet phldrT="[Texto]"/>
      <dgm:spPr/>
      <dgm:t>
        <a:bodyPr/>
        <a:lstStyle/>
        <a:p>
          <a:r>
            <a:rPr lang="pt-BR" dirty="0" smtClean="0"/>
            <a:t>1º. Encontro Nacional de Secretários Municipais de Saúde</a:t>
          </a:r>
          <a:endParaRPr lang="pt-BR" dirty="0"/>
        </a:p>
      </dgm:t>
    </dgm:pt>
    <dgm:pt modelId="{C48635AA-B307-4448-9419-F14EEC01449A}" type="parTrans" cxnId="{F74F44CD-CAF0-4E7C-82F8-12D7C3DC5E65}">
      <dgm:prSet/>
      <dgm:spPr/>
      <dgm:t>
        <a:bodyPr/>
        <a:lstStyle/>
        <a:p>
          <a:endParaRPr lang="pt-BR"/>
        </a:p>
      </dgm:t>
    </dgm:pt>
    <dgm:pt modelId="{9EC071D6-0665-40F0-ABEA-96E1E68E7284}" type="sibTrans" cxnId="{F74F44CD-CAF0-4E7C-82F8-12D7C3DC5E65}">
      <dgm:prSet/>
      <dgm:spPr/>
      <dgm:t>
        <a:bodyPr/>
        <a:lstStyle/>
        <a:p>
          <a:endParaRPr lang="pt-BR"/>
        </a:p>
      </dgm:t>
    </dgm:pt>
    <dgm:pt modelId="{A089F3FA-2E92-4C4C-9B6F-E329FF85BE11}">
      <dgm:prSet phldrT="[Texto]"/>
      <dgm:spPr/>
      <dgm:t>
        <a:bodyPr/>
        <a:lstStyle/>
        <a:p>
          <a:r>
            <a:rPr lang="pt-BR" dirty="0" smtClean="0"/>
            <a:t>1979</a:t>
          </a:r>
          <a:endParaRPr lang="pt-BR" dirty="0"/>
        </a:p>
      </dgm:t>
    </dgm:pt>
    <dgm:pt modelId="{422AB91D-3273-4CF0-8186-9DF4213749A4}" type="parTrans" cxnId="{E73C9CF7-0897-4489-A1DE-40FD296B66CC}">
      <dgm:prSet/>
      <dgm:spPr/>
      <dgm:t>
        <a:bodyPr/>
        <a:lstStyle/>
        <a:p>
          <a:endParaRPr lang="pt-BR"/>
        </a:p>
      </dgm:t>
    </dgm:pt>
    <dgm:pt modelId="{8F8B88D3-8D2A-468D-824D-1679B40FEB45}" type="sibTrans" cxnId="{E73C9CF7-0897-4489-A1DE-40FD296B66CC}">
      <dgm:prSet/>
      <dgm:spPr/>
      <dgm:t>
        <a:bodyPr/>
        <a:lstStyle/>
        <a:p>
          <a:endParaRPr lang="pt-BR"/>
        </a:p>
      </dgm:t>
    </dgm:pt>
    <dgm:pt modelId="{34CE0AC0-8713-4184-9488-897B0BD0EA2A}">
      <dgm:prSet phldrT="[Texto]"/>
      <dgm:spPr/>
      <dgm:t>
        <a:bodyPr/>
        <a:lstStyle/>
        <a:p>
          <a:r>
            <a:rPr lang="pt-BR" dirty="0" smtClean="0"/>
            <a:t>Criação da Associação Brasileira de Saúde Coletiva (ABRASCO)</a:t>
          </a:r>
          <a:endParaRPr lang="pt-BR" dirty="0"/>
        </a:p>
      </dgm:t>
    </dgm:pt>
    <dgm:pt modelId="{3F792F99-8DDE-4F98-A112-E9C2DA7D374C}" type="parTrans" cxnId="{D4045D35-DF69-4303-A6AD-724E42A8BCCD}">
      <dgm:prSet/>
      <dgm:spPr/>
      <dgm:t>
        <a:bodyPr/>
        <a:lstStyle/>
        <a:p>
          <a:endParaRPr lang="pt-BR"/>
        </a:p>
      </dgm:t>
    </dgm:pt>
    <dgm:pt modelId="{9093C7AD-4AE0-44FA-98BA-B44A5A58159C}" type="sibTrans" cxnId="{D4045D35-DF69-4303-A6AD-724E42A8BCCD}">
      <dgm:prSet/>
      <dgm:spPr/>
      <dgm:t>
        <a:bodyPr/>
        <a:lstStyle/>
        <a:p>
          <a:endParaRPr lang="pt-BR"/>
        </a:p>
      </dgm:t>
    </dgm:pt>
    <dgm:pt modelId="{7763B99E-F60A-44D7-8A4D-28818B687686}">
      <dgm:prSet phldrT="[Texto]"/>
      <dgm:spPr/>
      <dgm:t>
        <a:bodyPr/>
        <a:lstStyle/>
        <a:p>
          <a:r>
            <a:rPr lang="pt-BR" dirty="0" smtClean="0"/>
            <a:t>1979</a:t>
          </a:r>
          <a:endParaRPr lang="pt-BR" dirty="0"/>
        </a:p>
      </dgm:t>
    </dgm:pt>
    <dgm:pt modelId="{639F94B4-9DA9-4343-B7E4-D45745AEF73B}" type="parTrans" cxnId="{59B82D16-D595-4E34-9781-34EF5BD809FD}">
      <dgm:prSet/>
      <dgm:spPr/>
      <dgm:t>
        <a:bodyPr/>
        <a:lstStyle/>
        <a:p>
          <a:endParaRPr lang="pt-BR"/>
        </a:p>
      </dgm:t>
    </dgm:pt>
    <dgm:pt modelId="{22B344DE-228C-4C6E-93B8-8199149CA14D}" type="sibTrans" cxnId="{59B82D16-D595-4E34-9781-34EF5BD809FD}">
      <dgm:prSet/>
      <dgm:spPr/>
      <dgm:t>
        <a:bodyPr/>
        <a:lstStyle/>
        <a:p>
          <a:endParaRPr lang="pt-BR"/>
        </a:p>
      </dgm:t>
    </dgm:pt>
    <dgm:pt modelId="{06F64D8E-84D3-41BA-A760-71FAF16956B1}">
      <dgm:prSet phldrT="[Texto]"/>
      <dgm:spPr/>
      <dgm:t>
        <a:bodyPr/>
        <a:lstStyle/>
        <a:p>
          <a:r>
            <a:rPr lang="pt-BR" dirty="0" smtClean="0"/>
            <a:t>1º. Simpósio de Políticas de Saúde do Congresso Nacional</a:t>
          </a:r>
          <a:endParaRPr lang="pt-BR" dirty="0"/>
        </a:p>
      </dgm:t>
    </dgm:pt>
    <dgm:pt modelId="{CAA4C01B-BBA8-4A8E-BF28-2ECB1DDF2FEC}" type="parTrans" cxnId="{798B9062-802D-4E86-9CAE-C342F8327F83}">
      <dgm:prSet/>
      <dgm:spPr/>
      <dgm:t>
        <a:bodyPr/>
        <a:lstStyle/>
        <a:p>
          <a:endParaRPr lang="pt-BR"/>
        </a:p>
      </dgm:t>
    </dgm:pt>
    <dgm:pt modelId="{CBD8F77B-D36A-4ADE-84BB-852AD0846E49}" type="sibTrans" cxnId="{798B9062-802D-4E86-9CAE-C342F8327F83}">
      <dgm:prSet/>
      <dgm:spPr/>
      <dgm:t>
        <a:bodyPr/>
        <a:lstStyle/>
        <a:p>
          <a:endParaRPr lang="pt-BR"/>
        </a:p>
      </dgm:t>
    </dgm:pt>
    <dgm:pt modelId="{C8154CE7-6120-4260-8F51-9040EE6F8F75}" type="pres">
      <dgm:prSet presAssocID="{41EBDDCE-2FFA-4924-BC16-B545E73EFA0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D948479-98A4-4A63-AFF5-0099E92632DF}" type="pres">
      <dgm:prSet presAssocID="{41EBDDCE-2FFA-4924-BC16-B545E73EFA04}" presName="tSp" presStyleCnt="0"/>
      <dgm:spPr/>
    </dgm:pt>
    <dgm:pt modelId="{97DB6508-01C3-496D-A5E2-CBF8162A6AB9}" type="pres">
      <dgm:prSet presAssocID="{41EBDDCE-2FFA-4924-BC16-B545E73EFA04}" presName="bSp" presStyleCnt="0"/>
      <dgm:spPr/>
    </dgm:pt>
    <dgm:pt modelId="{FEF9B402-3D50-43AE-A7E9-4D293480A3F3}" type="pres">
      <dgm:prSet presAssocID="{41EBDDCE-2FFA-4924-BC16-B545E73EFA04}" presName="process" presStyleCnt="0"/>
      <dgm:spPr/>
    </dgm:pt>
    <dgm:pt modelId="{8149C200-AFFD-4C6A-ADC8-4372F942AB40}" type="pres">
      <dgm:prSet presAssocID="{28D4FB02-30EF-41F2-85F1-09191B8F5349}" presName="composite1" presStyleCnt="0"/>
      <dgm:spPr/>
    </dgm:pt>
    <dgm:pt modelId="{E80340DD-1110-4087-8907-701DCB3B956E}" type="pres">
      <dgm:prSet presAssocID="{28D4FB02-30EF-41F2-85F1-09191B8F5349}" presName="dummyNode1" presStyleLbl="node1" presStyleIdx="0" presStyleCnt="4"/>
      <dgm:spPr/>
    </dgm:pt>
    <dgm:pt modelId="{F4C953EB-97B9-4068-A2A4-80C4B6151FF0}" type="pres">
      <dgm:prSet presAssocID="{28D4FB02-30EF-41F2-85F1-09191B8F5349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C70EA0B-6EFC-4B65-9DE4-F4DE851AFBF4}" type="pres">
      <dgm:prSet presAssocID="{28D4FB02-30EF-41F2-85F1-09191B8F5349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A9BC24-22CE-4CBC-AFC2-AD9F549E8264}" type="pres">
      <dgm:prSet presAssocID="{28D4FB02-30EF-41F2-85F1-09191B8F5349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A88FFC-209E-4C11-A7B6-721BC1D3ECCA}" type="pres">
      <dgm:prSet presAssocID="{28D4FB02-30EF-41F2-85F1-09191B8F5349}" presName="connSite1" presStyleCnt="0"/>
      <dgm:spPr/>
    </dgm:pt>
    <dgm:pt modelId="{741388C3-3BB6-44BA-A84E-F0FBAD86C79E}" type="pres">
      <dgm:prSet presAssocID="{DB8D3ABB-1CE4-40C4-8EE1-09D77DD175A9}" presName="Name9" presStyleLbl="sibTrans2D1" presStyleIdx="0" presStyleCnt="3"/>
      <dgm:spPr/>
      <dgm:t>
        <a:bodyPr/>
        <a:lstStyle/>
        <a:p>
          <a:endParaRPr lang="pt-BR"/>
        </a:p>
      </dgm:t>
    </dgm:pt>
    <dgm:pt modelId="{541D1B18-182B-4D2A-AA6B-7BB527CBA71F}" type="pres">
      <dgm:prSet presAssocID="{1135EBD5-D24E-4C1E-B5FA-51192300EB7D}" presName="composite2" presStyleCnt="0"/>
      <dgm:spPr/>
    </dgm:pt>
    <dgm:pt modelId="{6E9784CF-49C5-427D-AAB8-F57E8936761E}" type="pres">
      <dgm:prSet presAssocID="{1135EBD5-D24E-4C1E-B5FA-51192300EB7D}" presName="dummyNode2" presStyleLbl="node1" presStyleIdx="0" presStyleCnt="4"/>
      <dgm:spPr/>
    </dgm:pt>
    <dgm:pt modelId="{0DD92568-78E4-4BC7-8573-D6F0769AD836}" type="pres">
      <dgm:prSet presAssocID="{1135EBD5-D24E-4C1E-B5FA-51192300EB7D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7ACDFC-B3A1-4978-81B2-A12D74B5DA15}" type="pres">
      <dgm:prSet presAssocID="{1135EBD5-D24E-4C1E-B5FA-51192300EB7D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C5FCED-D242-4CE7-9E4C-802BCAF684BB}" type="pres">
      <dgm:prSet presAssocID="{1135EBD5-D24E-4C1E-B5FA-51192300EB7D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468148-CFFE-4D00-950F-64E6A7649B74}" type="pres">
      <dgm:prSet presAssocID="{1135EBD5-D24E-4C1E-B5FA-51192300EB7D}" presName="connSite2" presStyleCnt="0"/>
      <dgm:spPr/>
    </dgm:pt>
    <dgm:pt modelId="{921DA7E1-C47B-4929-9A40-DE4F3BA0D4D5}" type="pres">
      <dgm:prSet presAssocID="{5D240AD6-6A1C-4DDB-9B72-C86204671564}" presName="Name18" presStyleLbl="sibTrans2D1" presStyleIdx="1" presStyleCnt="3"/>
      <dgm:spPr/>
      <dgm:t>
        <a:bodyPr/>
        <a:lstStyle/>
        <a:p>
          <a:endParaRPr lang="pt-BR"/>
        </a:p>
      </dgm:t>
    </dgm:pt>
    <dgm:pt modelId="{F9FB1EEE-3F4C-4CF3-B578-AC44B3E55F48}" type="pres">
      <dgm:prSet presAssocID="{A089F3FA-2E92-4C4C-9B6F-E329FF85BE11}" presName="composite1" presStyleCnt="0"/>
      <dgm:spPr/>
    </dgm:pt>
    <dgm:pt modelId="{DE19F90F-C71E-40BC-9C4A-8681F1D36695}" type="pres">
      <dgm:prSet presAssocID="{A089F3FA-2E92-4C4C-9B6F-E329FF85BE11}" presName="dummyNode1" presStyleLbl="node1" presStyleIdx="1" presStyleCnt="4"/>
      <dgm:spPr/>
    </dgm:pt>
    <dgm:pt modelId="{E4DDE028-23D5-4B86-B06B-19F70672A7A8}" type="pres">
      <dgm:prSet presAssocID="{A089F3FA-2E92-4C4C-9B6F-E329FF85BE11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E3B712C-264E-4E98-99FB-47EF15AA9F59}" type="pres">
      <dgm:prSet presAssocID="{A089F3FA-2E92-4C4C-9B6F-E329FF85BE11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E90158-39FC-4444-8D47-5F8025A41903}" type="pres">
      <dgm:prSet presAssocID="{A089F3FA-2E92-4C4C-9B6F-E329FF85BE11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4F0B94-0652-402C-A47E-D2FFB12C358E}" type="pres">
      <dgm:prSet presAssocID="{A089F3FA-2E92-4C4C-9B6F-E329FF85BE11}" presName="connSite1" presStyleCnt="0"/>
      <dgm:spPr/>
    </dgm:pt>
    <dgm:pt modelId="{6E359FC1-954A-4632-B2DB-6617F5D6EE4F}" type="pres">
      <dgm:prSet presAssocID="{8F8B88D3-8D2A-468D-824D-1679B40FEB45}" presName="Name9" presStyleLbl="sibTrans2D1" presStyleIdx="2" presStyleCnt="3"/>
      <dgm:spPr/>
      <dgm:t>
        <a:bodyPr/>
        <a:lstStyle/>
        <a:p>
          <a:endParaRPr lang="pt-BR"/>
        </a:p>
      </dgm:t>
    </dgm:pt>
    <dgm:pt modelId="{CA95D7F9-7702-49F5-8B5E-45EBE7C5149B}" type="pres">
      <dgm:prSet presAssocID="{7763B99E-F60A-44D7-8A4D-28818B687686}" presName="composite2" presStyleCnt="0"/>
      <dgm:spPr/>
    </dgm:pt>
    <dgm:pt modelId="{ACADE9AD-B10C-4B1B-A42F-0A6A785AEB3B}" type="pres">
      <dgm:prSet presAssocID="{7763B99E-F60A-44D7-8A4D-28818B687686}" presName="dummyNode2" presStyleLbl="node1" presStyleIdx="2" presStyleCnt="4"/>
      <dgm:spPr/>
    </dgm:pt>
    <dgm:pt modelId="{6715476B-B8AF-4018-8184-23DE676B39D6}" type="pres">
      <dgm:prSet presAssocID="{7763B99E-F60A-44D7-8A4D-28818B687686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EAB7CF-CC45-49D8-A1DE-A7D483CCD442}" type="pres">
      <dgm:prSet presAssocID="{7763B99E-F60A-44D7-8A4D-28818B687686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8E5D0C-4513-41F3-9F3B-96ED9976E0B4}" type="pres">
      <dgm:prSet presAssocID="{7763B99E-F60A-44D7-8A4D-28818B687686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A54C35-11F9-40E2-99AA-A183C16D5C0A}" type="pres">
      <dgm:prSet presAssocID="{7763B99E-F60A-44D7-8A4D-28818B687686}" presName="connSite2" presStyleCnt="0"/>
      <dgm:spPr/>
    </dgm:pt>
  </dgm:ptLst>
  <dgm:cxnLst>
    <dgm:cxn modelId="{83B5EC46-58D4-439C-945E-90ECFEC89FBA}" type="presOf" srcId="{EF49AEBB-B6FE-4BE4-A8C6-690FE28864C8}" destId="{2E7ACDFC-B3A1-4978-81B2-A12D74B5DA15}" srcOrd="1" destOrd="0" presId="urn:microsoft.com/office/officeart/2005/8/layout/hProcess4"/>
    <dgm:cxn modelId="{EEA2BBBA-9796-4E6A-A120-A8FD141DCC4B}" type="presOf" srcId="{06F64D8E-84D3-41BA-A760-71FAF16956B1}" destId="{6715476B-B8AF-4018-8184-23DE676B39D6}" srcOrd="0" destOrd="0" presId="urn:microsoft.com/office/officeart/2005/8/layout/hProcess4"/>
    <dgm:cxn modelId="{EB25583A-911A-4962-A7A1-CDCB3FCDB71F}" srcId="{41EBDDCE-2FFA-4924-BC16-B545E73EFA04}" destId="{1135EBD5-D24E-4C1E-B5FA-51192300EB7D}" srcOrd="1" destOrd="0" parTransId="{7AF74879-0A49-4966-ADC1-513A4128E218}" sibTransId="{5D240AD6-6A1C-4DDB-9B72-C86204671564}"/>
    <dgm:cxn modelId="{2EFCAB53-DE19-4E92-8723-E0FDEC575C48}" type="presOf" srcId="{DB8D3ABB-1CE4-40C4-8EE1-09D77DD175A9}" destId="{741388C3-3BB6-44BA-A84E-F0FBAD86C79E}" srcOrd="0" destOrd="0" presId="urn:microsoft.com/office/officeart/2005/8/layout/hProcess4"/>
    <dgm:cxn modelId="{D4045D35-DF69-4303-A6AD-724E42A8BCCD}" srcId="{A089F3FA-2E92-4C4C-9B6F-E329FF85BE11}" destId="{34CE0AC0-8713-4184-9488-897B0BD0EA2A}" srcOrd="0" destOrd="0" parTransId="{3F792F99-8DDE-4F98-A112-E9C2DA7D374C}" sibTransId="{9093C7AD-4AE0-44FA-98BA-B44A5A58159C}"/>
    <dgm:cxn modelId="{345FEEA0-F539-4DBA-B120-075D6AB16F00}" type="presOf" srcId="{7763B99E-F60A-44D7-8A4D-28818B687686}" destId="{CC8E5D0C-4513-41F3-9F3B-96ED9976E0B4}" srcOrd="0" destOrd="0" presId="urn:microsoft.com/office/officeart/2005/8/layout/hProcess4"/>
    <dgm:cxn modelId="{2F1DFC52-84F2-41CE-9813-636F80A6F4B7}" srcId="{41EBDDCE-2FFA-4924-BC16-B545E73EFA04}" destId="{28D4FB02-30EF-41F2-85F1-09191B8F5349}" srcOrd="0" destOrd="0" parTransId="{6A534ABA-EF3D-4430-BE95-294AA861D925}" sibTransId="{DB8D3ABB-1CE4-40C4-8EE1-09D77DD175A9}"/>
    <dgm:cxn modelId="{FBA5198A-F8A8-4F0D-9E5D-93CC0E16409D}" type="presOf" srcId="{8F8B88D3-8D2A-468D-824D-1679B40FEB45}" destId="{6E359FC1-954A-4632-B2DB-6617F5D6EE4F}" srcOrd="0" destOrd="0" presId="urn:microsoft.com/office/officeart/2005/8/layout/hProcess4"/>
    <dgm:cxn modelId="{05ADD9AF-C478-4D0C-A408-327475222F28}" srcId="{28D4FB02-30EF-41F2-85F1-09191B8F5349}" destId="{3E755AC0-B3A3-461C-B924-3C53CE42D4DF}" srcOrd="0" destOrd="0" parTransId="{AAD97B36-BDB5-47E0-B563-DC6201CE792E}" sibTransId="{0EAC4BDA-0941-47D7-B304-0C8666330379}"/>
    <dgm:cxn modelId="{9445A95F-018B-4B31-8920-2ED12D36F801}" type="presOf" srcId="{5D240AD6-6A1C-4DDB-9B72-C86204671564}" destId="{921DA7E1-C47B-4929-9A40-DE4F3BA0D4D5}" srcOrd="0" destOrd="0" presId="urn:microsoft.com/office/officeart/2005/8/layout/hProcess4"/>
    <dgm:cxn modelId="{7368C07E-0C4B-4A51-8FF0-CBD33DCC91BC}" type="presOf" srcId="{3E755AC0-B3A3-461C-B924-3C53CE42D4DF}" destId="{8C70EA0B-6EFC-4B65-9DE4-F4DE851AFBF4}" srcOrd="1" destOrd="0" presId="urn:microsoft.com/office/officeart/2005/8/layout/hProcess4"/>
    <dgm:cxn modelId="{519CDD72-51A0-451B-BF7C-C92EF3418D23}" type="presOf" srcId="{34CE0AC0-8713-4184-9488-897B0BD0EA2A}" destId="{E4DDE028-23D5-4B86-B06B-19F70672A7A8}" srcOrd="0" destOrd="0" presId="urn:microsoft.com/office/officeart/2005/8/layout/hProcess4"/>
    <dgm:cxn modelId="{F74375F3-512E-47F5-93E2-A7D481A533F6}" type="presOf" srcId="{28D4FB02-30EF-41F2-85F1-09191B8F5349}" destId="{D6A9BC24-22CE-4CBC-AFC2-AD9F549E8264}" srcOrd="0" destOrd="0" presId="urn:microsoft.com/office/officeart/2005/8/layout/hProcess4"/>
    <dgm:cxn modelId="{4603C5E7-E757-48D9-AF08-9953753A950E}" type="presOf" srcId="{1135EBD5-D24E-4C1E-B5FA-51192300EB7D}" destId="{B7C5FCED-D242-4CE7-9E4C-802BCAF684BB}" srcOrd="0" destOrd="0" presId="urn:microsoft.com/office/officeart/2005/8/layout/hProcess4"/>
    <dgm:cxn modelId="{B207CA7B-7217-46FB-B63A-0D0BF3A67EFC}" type="presOf" srcId="{3E755AC0-B3A3-461C-B924-3C53CE42D4DF}" destId="{F4C953EB-97B9-4068-A2A4-80C4B6151FF0}" srcOrd="0" destOrd="0" presId="urn:microsoft.com/office/officeart/2005/8/layout/hProcess4"/>
    <dgm:cxn modelId="{798B9062-802D-4E86-9CAE-C342F8327F83}" srcId="{7763B99E-F60A-44D7-8A4D-28818B687686}" destId="{06F64D8E-84D3-41BA-A760-71FAF16956B1}" srcOrd="0" destOrd="0" parTransId="{CAA4C01B-BBA8-4A8E-BF28-2ECB1DDF2FEC}" sibTransId="{CBD8F77B-D36A-4ADE-84BB-852AD0846E49}"/>
    <dgm:cxn modelId="{F74F44CD-CAF0-4E7C-82F8-12D7C3DC5E65}" srcId="{1135EBD5-D24E-4C1E-B5FA-51192300EB7D}" destId="{EF49AEBB-B6FE-4BE4-A8C6-690FE28864C8}" srcOrd="0" destOrd="0" parTransId="{C48635AA-B307-4448-9419-F14EEC01449A}" sibTransId="{9EC071D6-0665-40F0-ABEA-96E1E68E7284}"/>
    <dgm:cxn modelId="{1519E9A2-18E3-44C1-B9B8-9D2E620BDE74}" type="presOf" srcId="{A089F3FA-2E92-4C4C-9B6F-E329FF85BE11}" destId="{9AE90158-39FC-4444-8D47-5F8025A41903}" srcOrd="0" destOrd="0" presId="urn:microsoft.com/office/officeart/2005/8/layout/hProcess4"/>
    <dgm:cxn modelId="{EA31D30A-A2E6-49F5-A95F-96B8A99DF34B}" type="presOf" srcId="{41EBDDCE-2FFA-4924-BC16-B545E73EFA04}" destId="{C8154CE7-6120-4260-8F51-9040EE6F8F75}" srcOrd="0" destOrd="0" presId="urn:microsoft.com/office/officeart/2005/8/layout/hProcess4"/>
    <dgm:cxn modelId="{5E533E89-665A-4251-A10E-6F2C12D91E79}" type="presOf" srcId="{EF49AEBB-B6FE-4BE4-A8C6-690FE28864C8}" destId="{0DD92568-78E4-4BC7-8573-D6F0769AD836}" srcOrd="0" destOrd="0" presId="urn:microsoft.com/office/officeart/2005/8/layout/hProcess4"/>
    <dgm:cxn modelId="{59B82D16-D595-4E34-9781-34EF5BD809FD}" srcId="{41EBDDCE-2FFA-4924-BC16-B545E73EFA04}" destId="{7763B99E-F60A-44D7-8A4D-28818B687686}" srcOrd="3" destOrd="0" parTransId="{639F94B4-9DA9-4343-B7E4-D45745AEF73B}" sibTransId="{22B344DE-228C-4C6E-93B8-8199149CA14D}"/>
    <dgm:cxn modelId="{E73C9CF7-0897-4489-A1DE-40FD296B66CC}" srcId="{41EBDDCE-2FFA-4924-BC16-B545E73EFA04}" destId="{A089F3FA-2E92-4C4C-9B6F-E329FF85BE11}" srcOrd="2" destOrd="0" parTransId="{422AB91D-3273-4CF0-8186-9DF4213749A4}" sibTransId="{8F8B88D3-8D2A-468D-824D-1679B40FEB45}"/>
    <dgm:cxn modelId="{297DF752-0476-46C7-8018-F47C68CC9895}" type="presOf" srcId="{34CE0AC0-8713-4184-9488-897B0BD0EA2A}" destId="{FE3B712C-264E-4E98-99FB-47EF15AA9F59}" srcOrd="1" destOrd="0" presId="urn:microsoft.com/office/officeart/2005/8/layout/hProcess4"/>
    <dgm:cxn modelId="{2D85070C-4479-4ECD-924C-0A340B046FCD}" type="presOf" srcId="{06F64D8E-84D3-41BA-A760-71FAF16956B1}" destId="{D8EAB7CF-CC45-49D8-A1DE-A7D483CCD442}" srcOrd="1" destOrd="0" presId="urn:microsoft.com/office/officeart/2005/8/layout/hProcess4"/>
    <dgm:cxn modelId="{2C6A3103-B6EE-4B80-8041-00205D26B54B}" type="presParOf" srcId="{C8154CE7-6120-4260-8F51-9040EE6F8F75}" destId="{DD948479-98A4-4A63-AFF5-0099E92632DF}" srcOrd="0" destOrd="0" presId="urn:microsoft.com/office/officeart/2005/8/layout/hProcess4"/>
    <dgm:cxn modelId="{63CF72B3-DBDE-4A39-87E0-214AB39EADEC}" type="presParOf" srcId="{C8154CE7-6120-4260-8F51-9040EE6F8F75}" destId="{97DB6508-01C3-496D-A5E2-CBF8162A6AB9}" srcOrd="1" destOrd="0" presId="urn:microsoft.com/office/officeart/2005/8/layout/hProcess4"/>
    <dgm:cxn modelId="{37FDEBB5-EBA9-4773-B51B-BF92F3179D13}" type="presParOf" srcId="{C8154CE7-6120-4260-8F51-9040EE6F8F75}" destId="{FEF9B402-3D50-43AE-A7E9-4D293480A3F3}" srcOrd="2" destOrd="0" presId="urn:microsoft.com/office/officeart/2005/8/layout/hProcess4"/>
    <dgm:cxn modelId="{A421FA21-539D-48EA-BD93-121457176344}" type="presParOf" srcId="{FEF9B402-3D50-43AE-A7E9-4D293480A3F3}" destId="{8149C200-AFFD-4C6A-ADC8-4372F942AB40}" srcOrd="0" destOrd="0" presId="urn:microsoft.com/office/officeart/2005/8/layout/hProcess4"/>
    <dgm:cxn modelId="{6FC7AFDB-470F-4063-A229-5A43A0BC2C89}" type="presParOf" srcId="{8149C200-AFFD-4C6A-ADC8-4372F942AB40}" destId="{E80340DD-1110-4087-8907-701DCB3B956E}" srcOrd="0" destOrd="0" presId="urn:microsoft.com/office/officeart/2005/8/layout/hProcess4"/>
    <dgm:cxn modelId="{05625F14-A5D9-4BF2-B695-5D3C3F942527}" type="presParOf" srcId="{8149C200-AFFD-4C6A-ADC8-4372F942AB40}" destId="{F4C953EB-97B9-4068-A2A4-80C4B6151FF0}" srcOrd="1" destOrd="0" presId="urn:microsoft.com/office/officeart/2005/8/layout/hProcess4"/>
    <dgm:cxn modelId="{25884DD5-1884-45E1-9D47-BDE7D67D923D}" type="presParOf" srcId="{8149C200-AFFD-4C6A-ADC8-4372F942AB40}" destId="{8C70EA0B-6EFC-4B65-9DE4-F4DE851AFBF4}" srcOrd="2" destOrd="0" presId="urn:microsoft.com/office/officeart/2005/8/layout/hProcess4"/>
    <dgm:cxn modelId="{3162FFF7-FD92-4C81-9DE4-44C0F46C6E8E}" type="presParOf" srcId="{8149C200-AFFD-4C6A-ADC8-4372F942AB40}" destId="{D6A9BC24-22CE-4CBC-AFC2-AD9F549E8264}" srcOrd="3" destOrd="0" presId="urn:microsoft.com/office/officeart/2005/8/layout/hProcess4"/>
    <dgm:cxn modelId="{A73C9685-8337-41CB-ACFF-B46A7D1C91E8}" type="presParOf" srcId="{8149C200-AFFD-4C6A-ADC8-4372F942AB40}" destId="{67A88FFC-209E-4C11-A7B6-721BC1D3ECCA}" srcOrd="4" destOrd="0" presId="urn:microsoft.com/office/officeart/2005/8/layout/hProcess4"/>
    <dgm:cxn modelId="{DFAFAFE2-46F5-40F1-88A7-7E4CF7A62E0C}" type="presParOf" srcId="{FEF9B402-3D50-43AE-A7E9-4D293480A3F3}" destId="{741388C3-3BB6-44BA-A84E-F0FBAD86C79E}" srcOrd="1" destOrd="0" presId="urn:microsoft.com/office/officeart/2005/8/layout/hProcess4"/>
    <dgm:cxn modelId="{FE3C96A4-5960-44F8-99DF-487C272CC8FF}" type="presParOf" srcId="{FEF9B402-3D50-43AE-A7E9-4D293480A3F3}" destId="{541D1B18-182B-4D2A-AA6B-7BB527CBA71F}" srcOrd="2" destOrd="0" presId="urn:microsoft.com/office/officeart/2005/8/layout/hProcess4"/>
    <dgm:cxn modelId="{5DFB8857-F38D-4135-83EF-7043E0E76A40}" type="presParOf" srcId="{541D1B18-182B-4D2A-AA6B-7BB527CBA71F}" destId="{6E9784CF-49C5-427D-AAB8-F57E8936761E}" srcOrd="0" destOrd="0" presId="urn:microsoft.com/office/officeart/2005/8/layout/hProcess4"/>
    <dgm:cxn modelId="{6124DC6D-E015-4C9A-B986-B195672357DD}" type="presParOf" srcId="{541D1B18-182B-4D2A-AA6B-7BB527CBA71F}" destId="{0DD92568-78E4-4BC7-8573-D6F0769AD836}" srcOrd="1" destOrd="0" presId="urn:microsoft.com/office/officeart/2005/8/layout/hProcess4"/>
    <dgm:cxn modelId="{9A06201C-6D15-4E9F-BFFD-00581A2DCC24}" type="presParOf" srcId="{541D1B18-182B-4D2A-AA6B-7BB527CBA71F}" destId="{2E7ACDFC-B3A1-4978-81B2-A12D74B5DA15}" srcOrd="2" destOrd="0" presId="urn:microsoft.com/office/officeart/2005/8/layout/hProcess4"/>
    <dgm:cxn modelId="{EA9F8214-F38E-45D5-A2F7-1E0346A97204}" type="presParOf" srcId="{541D1B18-182B-4D2A-AA6B-7BB527CBA71F}" destId="{B7C5FCED-D242-4CE7-9E4C-802BCAF684BB}" srcOrd="3" destOrd="0" presId="urn:microsoft.com/office/officeart/2005/8/layout/hProcess4"/>
    <dgm:cxn modelId="{12004011-F46F-43A0-B7F3-861EE9F6BBB0}" type="presParOf" srcId="{541D1B18-182B-4D2A-AA6B-7BB527CBA71F}" destId="{63468148-CFFE-4D00-950F-64E6A7649B74}" srcOrd="4" destOrd="0" presId="urn:microsoft.com/office/officeart/2005/8/layout/hProcess4"/>
    <dgm:cxn modelId="{584ADA33-4EFC-4088-9D99-A454F2D134EA}" type="presParOf" srcId="{FEF9B402-3D50-43AE-A7E9-4D293480A3F3}" destId="{921DA7E1-C47B-4929-9A40-DE4F3BA0D4D5}" srcOrd="3" destOrd="0" presId="urn:microsoft.com/office/officeart/2005/8/layout/hProcess4"/>
    <dgm:cxn modelId="{78283BB5-4934-40ED-AF83-3D14AC429752}" type="presParOf" srcId="{FEF9B402-3D50-43AE-A7E9-4D293480A3F3}" destId="{F9FB1EEE-3F4C-4CF3-B578-AC44B3E55F48}" srcOrd="4" destOrd="0" presId="urn:microsoft.com/office/officeart/2005/8/layout/hProcess4"/>
    <dgm:cxn modelId="{2B5B7141-39C8-412E-BB93-BEFB1FC856E3}" type="presParOf" srcId="{F9FB1EEE-3F4C-4CF3-B578-AC44B3E55F48}" destId="{DE19F90F-C71E-40BC-9C4A-8681F1D36695}" srcOrd="0" destOrd="0" presId="urn:microsoft.com/office/officeart/2005/8/layout/hProcess4"/>
    <dgm:cxn modelId="{88DDBF01-1D39-4860-A304-7D549B2CC2FA}" type="presParOf" srcId="{F9FB1EEE-3F4C-4CF3-B578-AC44B3E55F48}" destId="{E4DDE028-23D5-4B86-B06B-19F70672A7A8}" srcOrd="1" destOrd="0" presId="urn:microsoft.com/office/officeart/2005/8/layout/hProcess4"/>
    <dgm:cxn modelId="{7A241CA7-4E81-417F-8B1C-78EB88EB25F7}" type="presParOf" srcId="{F9FB1EEE-3F4C-4CF3-B578-AC44B3E55F48}" destId="{FE3B712C-264E-4E98-99FB-47EF15AA9F59}" srcOrd="2" destOrd="0" presId="urn:microsoft.com/office/officeart/2005/8/layout/hProcess4"/>
    <dgm:cxn modelId="{88DC1765-CF8F-41CA-ABB8-3EDAE509272F}" type="presParOf" srcId="{F9FB1EEE-3F4C-4CF3-B578-AC44B3E55F48}" destId="{9AE90158-39FC-4444-8D47-5F8025A41903}" srcOrd="3" destOrd="0" presId="urn:microsoft.com/office/officeart/2005/8/layout/hProcess4"/>
    <dgm:cxn modelId="{B1BED5F1-2233-4278-BB16-7F3752DCA822}" type="presParOf" srcId="{F9FB1EEE-3F4C-4CF3-B578-AC44B3E55F48}" destId="{314F0B94-0652-402C-A47E-D2FFB12C358E}" srcOrd="4" destOrd="0" presId="urn:microsoft.com/office/officeart/2005/8/layout/hProcess4"/>
    <dgm:cxn modelId="{49505772-9205-4CCA-908F-A877076531A3}" type="presParOf" srcId="{FEF9B402-3D50-43AE-A7E9-4D293480A3F3}" destId="{6E359FC1-954A-4632-B2DB-6617F5D6EE4F}" srcOrd="5" destOrd="0" presId="urn:microsoft.com/office/officeart/2005/8/layout/hProcess4"/>
    <dgm:cxn modelId="{9AE91E96-6898-4CDA-A818-029EC355BA11}" type="presParOf" srcId="{FEF9B402-3D50-43AE-A7E9-4D293480A3F3}" destId="{CA95D7F9-7702-49F5-8B5E-45EBE7C5149B}" srcOrd="6" destOrd="0" presId="urn:microsoft.com/office/officeart/2005/8/layout/hProcess4"/>
    <dgm:cxn modelId="{CB52C09E-0309-4B19-A8D2-3A79D2280A6E}" type="presParOf" srcId="{CA95D7F9-7702-49F5-8B5E-45EBE7C5149B}" destId="{ACADE9AD-B10C-4B1B-A42F-0A6A785AEB3B}" srcOrd="0" destOrd="0" presId="urn:microsoft.com/office/officeart/2005/8/layout/hProcess4"/>
    <dgm:cxn modelId="{4A22A04F-5FEB-4323-9521-4B9F6D9BD90C}" type="presParOf" srcId="{CA95D7F9-7702-49F5-8B5E-45EBE7C5149B}" destId="{6715476B-B8AF-4018-8184-23DE676B39D6}" srcOrd="1" destOrd="0" presId="urn:microsoft.com/office/officeart/2005/8/layout/hProcess4"/>
    <dgm:cxn modelId="{EE936FE8-B0DA-47D3-B340-61D345FCB663}" type="presParOf" srcId="{CA95D7F9-7702-49F5-8B5E-45EBE7C5149B}" destId="{D8EAB7CF-CC45-49D8-A1DE-A7D483CCD442}" srcOrd="2" destOrd="0" presId="urn:microsoft.com/office/officeart/2005/8/layout/hProcess4"/>
    <dgm:cxn modelId="{E337B535-FE7A-4844-B2B0-4F8B613A1FC7}" type="presParOf" srcId="{CA95D7F9-7702-49F5-8B5E-45EBE7C5149B}" destId="{CC8E5D0C-4513-41F3-9F3B-96ED9976E0B4}" srcOrd="3" destOrd="0" presId="urn:microsoft.com/office/officeart/2005/8/layout/hProcess4"/>
    <dgm:cxn modelId="{61503662-3BA9-4AAA-85F0-BD60D04BD90B}" type="presParOf" srcId="{CA95D7F9-7702-49F5-8B5E-45EBE7C5149B}" destId="{69A54C35-11F9-40E2-99AA-A183C16D5C0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4895660-5351-4B7C-BB28-349F3CE39F38}" type="doc">
      <dgm:prSet loTypeId="urn:microsoft.com/office/officeart/2005/8/layout/hProcess4" loCatId="process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pt-BR"/>
        </a:p>
      </dgm:t>
    </dgm:pt>
    <dgm:pt modelId="{5BCEFA39-DB41-4468-AA91-134CEF288E6E}">
      <dgm:prSet phldrT="[Texto]"/>
      <dgm:spPr/>
      <dgm:t>
        <a:bodyPr/>
        <a:lstStyle/>
        <a:p>
          <a:r>
            <a:rPr lang="pt-BR" dirty="0" smtClean="0"/>
            <a:t>1986</a:t>
          </a:r>
          <a:endParaRPr lang="pt-BR" dirty="0"/>
        </a:p>
      </dgm:t>
    </dgm:pt>
    <dgm:pt modelId="{4538B11C-76AB-4250-B4B8-F763EEEBC0DA}" type="parTrans" cxnId="{1C8AE7E4-C9E9-4F4B-B9A6-71016BF27B5B}">
      <dgm:prSet/>
      <dgm:spPr/>
      <dgm:t>
        <a:bodyPr/>
        <a:lstStyle/>
        <a:p>
          <a:endParaRPr lang="pt-BR"/>
        </a:p>
      </dgm:t>
    </dgm:pt>
    <dgm:pt modelId="{018E970F-3D28-4743-824B-5D43D04A7175}" type="sibTrans" cxnId="{1C8AE7E4-C9E9-4F4B-B9A6-71016BF27B5B}">
      <dgm:prSet/>
      <dgm:spPr/>
      <dgm:t>
        <a:bodyPr/>
        <a:lstStyle/>
        <a:p>
          <a:endParaRPr lang="pt-BR"/>
        </a:p>
      </dgm:t>
    </dgm:pt>
    <dgm:pt modelId="{0303B210-93D9-44EA-A6AA-689C277E0C48}">
      <dgm:prSet phldrT="[Texto]" custT="1"/>
      <dgm:spPr/>
      <dgm:t>
        <a:bodyPr/>
        <a:lstStyle/>
        <a:p>
          <a:r>
            <a:rPr lang="pt-BR" sz="1400" dirty="0" smtClean="0"/>
            <a:t>8ª. CNS</a:t>
          </a:r>
          <a:endParaRPr lang="pt-BR" sz="1400" dirty="0"/>
        </a:p>
      </dgm:t>
    </dgm:pt>
    <dgm:pt modelId="{ADADA738-BDC6-45D6-A170-F68B8271FCB1}" type="parTrans" cxnId="{73C6E6F9-D568-4A4C-AC07-4DD7DF3D8FF0}">
      <dgm:prSet/>
      <dgm:spPr/>
      <dgm:t>
        <a:bodyPr/>
        <a:lstStyle/>
        <a:p>
          <a:endParaRPr lang="pt-BR"/>
        </a:p>
      </dgm:t>
    </dgm:pt>
    <dgm:pt modelId="{68F97C68-74E0-4FE9-B7F5-805F866AB5C9}" type="sibTrans" cxnId="{73C6E6F9-D568-4A4C-AC07-4DD7DF3D8FF0}">
      <dgm:prSet/>
      <dgm:spPr/>
      <dgm:t>
        <a:bodyPr/>
        <a:lstStyle/>
        <a:p>
          <a:endParaRPr lang="pt-BR"/>
        </a:p>
      </dgm:t>
    </dgm:pt>
    <dgm:pt modelId="{F57C853B-EC02-4DDC-AD9A-426D91B00E77}">
      <dgm:prSet phldrT="[Texto]"/>
      <dgm:spPr/>
      <dgm:t>
        <a:bodyPr/>
        <a:lstStyle/>
        <a:p>
          <a:r>
            <a:rPr lang="pt-BR" dirty="0" smtClean="0"/>
            <a:t>1987</a:t>
          </a:r>
          <a:endParaRPr lang="pt-BR" dirty="0"/>
        </a:p>
      </dgm:t>
    </dgm:pt>
    <dgm:pt modelId="{C487D7C5-DC4E-430E-8A69-455698DBBA1F}" type="parTrans" cxnId="{E609445A-4FA8-43B5-9B6F-C52BCD2CC501}">
      <dgm:prSet/>
      <dgm:spPr/>
      <dgm:t>
        <a:bodyPr/>
        <a:lstStyle/>
        <a:p>
          <a:endParaRPr lang="pt-BR"/>
        </a:p>
      </dgm:t>
    </dgm:pt>
    <dgm:pt modelId="{BEBEC60C-0B2C-4A32-B546-AA74F37B7284}" type="sibTrans" cxnId="{E609445A-4FA8-43B5-9B6F-C52BCD2CC501}">
      <dgm:prSet/>
      <dgm:spPr/>
      <dgm:t>
        <a:bodyPr/>
        <a:lstStyle/>
        <a:p>
          <a:endParaRPr lang="pt-BR"/>
        </a:p>
      </dgm:t>
    </dgm:pt>
    <dgm:pt modelId="{A08CA853-8C30-4FFF-9FE7-F4DBED1E9512}">
      <dgm:prSet phldrT="[Texto]" custT="1"/>
      <dgm:spPr/>
      <dgm:t>
        <a:bodyPr/>
        <a:lstStyle/>
        <a:p>
          <a:r>
            <a:rPr lang="pt-BR" sz="1400" dirty="0" smtClean="0"/>
            <a:t>SUDS</a:t>
          </a:r>
          <a:endParaRPr lang="pt-BR" sz="1400" dirty="0"/>
        </a:p>
      </dgm:t>
    </dgm:pt>
    <dgm:pt modelId="{922F99F5-2280-45FF-8E9E-57F53D7314FA}" type="parTrans" cxnId="{236D5DFB-E4AA-4CB7-89BE-2D26939FD9B4}">
      <dgm:prSet/>
      <dgm:spPr/>
      <dgm:t>
        <a:bodyPr/>
        <a:lstStyle/>
        <a:p>
          <a:endParaRPr lang="pt-BR"/>
        </a:p>
      </dgm:t>
    </dgm:pt>
    <dgm:pt modelId="{7CF67E3C-986A-4EFC-BA2E-6A5D5338F09E}" type="sibTrans" cxnId="{236D5DFB-E4AA-4CB7-89BE-2D26939FD9B4}">
      <dgm:prSet/>
      <dgm:spPr/>
      <dgm:t>
        <a:bodyPr/>
        <a:lstStyle/>
        <a:p>
          <a:endParaRPr lang="pt-BR"/>
        </a:p>
      </dgm:t>
    </dgm:pt>
    <dgm:pt modelId="{36DC8F9E-2ABF-4321-99A9-20B0E6592944}">
      <dgm:prSet phldrT="[Texto]" custT="1"/>
      <dgm:spPr/>
      <dgm:t>
        <a:bodyPr/>
        <a:lstStyle/>
        <a:p>
          <a:r>
            <a:rPr lang="pt-BR" sz="1700" dirty="0" smtClean="0"/>
            <a:t>1987</a:t>
          </a:r>
          <a:endParaRPr lang="pt-BR" sz="1700" dirty="0"/>
        </a:p>
      </dgm:t>
    </dgm:pt>
    <dgm:pt modelId="{082731C7-DE03-4875-AAA7-1C0B594DD9D8}" type="parTrans" cxnId="{D00CC2EA-5387-43F8-88BB-B19EDF19C2BD}">
      <dgm:prSet/>
      <dgm:spPr/>
      <dgm:t>
        <a:bodyPr/>
        <a:lstStyle/>
        <a:p>
          <a:endParaRPr lang="pt-BR"/>
        </a:p>
      </dgm:t>
    </dgm:pt>
    <dgm:pt modelId="{04216B90-C3A2-4E15-BCA9-02D888680E51}" type="sibTrans" cxnId="{D00CC2EA-5387-43F8-88BB-B19EDF19C2BD}">
      <dgm:prSet/>
      <dgm:spPr/>
      <dgm:t>
        <a:bodyPr/>
        <a:lstStyle/>
        <a:p>
          <a:endParaRPr lang="pt-BR"/>
        </a:p>
      </dgm:t>
    </dgm:pt>
    <dgm:pt modelId="{FFB293DF-4996-46A5-AD7D-0BE28220E884}">
      <dgm:prSet phldrT="[Texto]" custT="1"/>
      <dgm:spPr/>
      <dgm:t>
        <a:bodyPr/>
        <a:lstStyle/>
        <a:p>
          <a:r>
            <a:rPr lang="pt-BR" sz="1100" dirty="0" smtClean="0"/>
            <a:t>Assembleia Nacional Constituinte</a:t>
          </a:r>
          <a:endParaRPr lang="pt-BR" sz="1100" dirty="0"/>
        </a:p>
      </dgm:t>
    </dgm:pt>
    <dgm:pt modelId="{86B6E5FA-F32B-4847-B9C5-A71A96880202}" type="parTrans" cxnId="{57CC43C1-4E7D-4FC1-AFE9-47D60509F012}">
      <dgm:prSet/>
      <dgm:spPr/>
      <dgm:t>
        <a:bodyPr/>
        <a:lstStyle/>
        <a:p>
          <a:endParaRPr lang="pt-BR"/>
        </a:p>
      </dgm:t>
    </dgm:pt>
    <dgm:pt modelId="{E8BF2E3D-DDBD-43E2-B46C-1155DF10D6DB}" type="sibTrans" cxnId="{57CC43C1-4E7D-4FC1-AFE9-47D60509F012}">
      <dgm:prSet/>
      <dgm:spPr/>
      <dgm:t>
        <a:bodyPr/>
        <a:lstStyle/>
        <a:p>
          <a:endParaRPr lang="pt-BR"/>
        </a:p>
      </dgm:t>
    </dgm:pt>
    <dgm:pt modelId="{12D89AEF-B6C4-4896-B649-CAE60570C401}">
      <dgm:prSet phldrT="[Texto]" custT="1"/>
      <dgm:spPr/>
      <dgm:t>
        <a:bodyPr/>
        <a:lstStyle/>
        <a:p>
          <a:r>
            <a:rPr lang="pt-BR" sz="1700" dirty="0" smtClean="0"/>
            <a:t>1988</a:t>
          </a:r>
          <a:endParaRPr lang="pt-BR" sz="1700" dirty="0"/>
        </a:p>
      </dgm:t>
    </dgm:pt>
    <dgm:pt modelId="{568BDDB1-0BC2-476A-B21C-6670B09AD22A}" type="parTrans" cxnId="{C4A3FE50-2BEB-4EDD-AC67-94BC21E8BDCC}">
      <dgm:prSet/>
      <dgm:spPr/>
      <dgm:t>
        <a:bodyPr/>
        <a:lstStyle/>
        <a:p>
          <a:endParaRPr lang="pt-BR"/>
        </a:p>
      </dgm:t>
    </dgm:pt>
    <dgm:pt modelId="{517B3C84-6F9C-45DC-A86A-E09CE3EA8F0C}" type="sibTrans" cxnId="{C4A3FE50-2BEB-4EDD-AC67-94BC21E8BDCC}">
      <dgm:prSet/>
      <dgm:spPr/>
      <dgm:t>
        <a:bodyPr/>
        <a:lstStyle/>
        <a:p>
          <a:endParaRPr lang="pt-BR"/>
        </a:p>
      </dgm:t>
    </dgm:pt>
    <dgm:pt modelId="{E18D45A4-A7A1-4C20-B8A4-A07F4A41C7D6}">
      <dgm:prSet phldrT="[Texto]" custT="1"/>
      <dgm:spPr/>
      <dgm:t>
        <a:bodyPr/>
        <a:lstStyle/>
        <a:p>
          <a:r>
            <a:rPr lang="pt-BR" sz="1100" dirty="0" smtClean="0"/>
            <a:t>Constituição Federal</a:t>
          </a:r>
          <a:endParaRPr lang="pt-BR" sz="1100" dirty="0"/>
        </a:p>
      </dgm:t>
    </dgm:pt>
    <dgm:pt modelId="{4D28A0AC-ADF9-4301-8CEC-1061E5C0238E}" type="parTrans" cxnId="{6F232C35-01D5-497B-8C52-1D15D8E8CF68}">
      <dgm:prSet/>
      <dgm:spPr/>
      <dgm:t>
        <a:bodyPr/>
        <a:lstStyle/>
        <a:p>
          <a:endParaRPr lang="pt-BR"/>
        </a:p>
      </dgm:t>
    </dgm:pt>
    <dgm:pt modelId="{E120B0F8-4AB8-4707-B916-7F6F44B1D870}" type="sibTrans" cxnId="{6F232C35-01D5-497B-8C52-1D15D8E8CF68}">
      <dgm:prSet/>
      <dgm:spPr/>
      <dgm:t>
        <a:bodyPr/>
        <a:lstStyle/>
        <a:p>
          <a:endParaRPr lang="pt-BR"/>
        </a:p>
      </dgm:t>
    </dgm:pt>
    <dgm:pt modelId="{ED3FDA9D-B904-4DB7-B514-567F099FAF49}" type="pres">
      <dgm:prSet presAssocID="{44895660-5351-4B7C-BB28-349F3CE39F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76C277-A2D2-41A6-B78A-BF92011322AD}" type="pres">
      <dgm:prSet presAssocID="{44895660-5351-4B7C-BB28-349F3CE39F38}" presName="tSp" presStyleCnt="0"/>
      <dgm:spPr/>
    </dgm:pt>
    <dgm:pt modelId="{331CA4E9-FEA3-4664-B723-F077D91461BB}" type="pres">
      <dgm:prSet presAssocID="{44895660-5351-4B7C-BB28-349F3CE39F38}" presName="bSp" presStyleCnt="0"/>
      <dgm:spPr/>
    </dgm:pt>
    <dgm:pt modelId="{93E69DD9-43FD-43CF-BEE4-C02EF43C294B}" type="pres">
      <dgm:prSet presAssocID="{44895660-5351-4B7C-BB28-349F3CE39F38}" presName="process" presStyleCnt="0"/>
      <dgm:spPr/>
    </dgm:pt>
    <dgm:pt modelId="{4666B798-4B51-4F1B-ABE3-2D5D5272FC9C}" type="pres">
      <dgm:prSet presAssocID="{5BCEFA39-DB41-4468-AA91-134CEF288E6E}" presName="composite1" presStyleCnt="0"/>
      <dgm:spPr/>
    </dgm:pt>
    <dgm:pt modelId="{5164EDB2-2D46-4AEE-8E66-1F03AFAAF5AD}" type="pres">
      <dgm:prSet presAssocID="{5BCEFA39-DB41-4468-AA91-134CEF288E6E}" presName="dummyNode1" presStyleLbl="node1" presStyleIdx="0" presStyleCnt="4"/>
      <dgm:spPr/>
    </dgm:pt>
    <dgm:pt modelId="{49880386-494C-4CE8-8633-5D17FFE41D2E}" type="pres">
      <dgm:prSet presAssocID="{5BCEFA39-DB41-4468-AA91-134CEF288E6E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4A3246-D476-431F-92CC-A4273E94D4B6}" type="pres">
      <dgm:prSet presAssocID="{5BCEFA39-DB41-4468-AA91-134CEF288E6E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4C1A09-A9FC-4469-A2C3-9A6756DB6D53}" type="pres">
      <dgm:prSet presAssocID="{5BCEFA39-DB41-4468-AA91-134CEF288E6E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B64ACA-1FE9-42CF-A125-11E6AB2E5DA4}" type="pres">
      <dgm:prSet presAssocID="{5BCEFA39-DB41-4468-AA91-134CEF288E6E}" presName="connSite1" presStyleCnt="0"/>
      <dgm:spPr/>
    </dgm:pt>
    <dgm:pt modelId="{0A33C2ED-A2EB-43A0-B5C0-2B0F80F70CA5}" type="pres">
      <dgm:prSet presAssocID="{018E970F-3D28-4743-824B-5D43D04A7175}" presName="Name9" presStyleLbl="sibTrans2D1" presStyleIdx="0" presStyleCnt="3"/>
      <dgm:spPr/>
      <dgm:t>
        <a:bodyPr/>
        <a:lstStyle/>
        <a:p>
          <a:endParaRPr lang="pt-BR"/>
        </a:p>
      </dgm:t>
    </dgm:pt>
    <dgm:pt modelId="{B8DD3EA7-99D0-4175-8108-AD6C7D1F9B80}" type="pres">
      <dgm:prSet presAssocID="{F57C853B-EC02-4DDC-AD9A-426D91B00E77}" presName="composite2" presStyleCnt="0"/>
      <dgm:spPr/>
    </dgm:pt>
    <dgm:pt modelId="{A322E2CD-08B9-4FE5-81F5-1A12CA3C54EF}" type="pres">
      <dgm:prSet presAssocID="{F57C853B-EC02-4DDC-AD9A-426D91B00E77}" presName="dummyNode2" presStyleLbl="node1" presStyleIdx="0" presStyleCnt="4"/>
      <dgm:spPr/>
    </dgm:pt>
    <dgm:pt modelId="{ED1787CB-3C00-4D55-95E6-981D944730FF}" type="pres">
      <dgm:prSet presAssocID="{F57C853B-EC02-4DDC-AD9A-426D91B00E77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51F776-0496-49C5-88D0-EE0FA7682933}" type="pres">
      <dgm:prSet presAssocID="{F57C853B-EC02-4DDC-AD9A-426D91B00E77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BA76F3-80F7-4CF2-A0E9-604A2067BDC1}" type="pres">
      <dgm:prSet presAssocID="{F57C853B-EC02-4DDC-AD9A-426D91B00E77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EAA9D5-0770-40D9-AFE0-8BFA2BC39927}" type="pres">
      <dgm:prSet presAssocID="{F57C853B-EC02-4DDC-AD9A-426D91B00E77}" presName="connSite2" presStyleCnt="0"/>
      <dgm:spPr/>
    </dgm:pt>
    <dgm:pt modelId="{760E8A67-29EC-4552-A6A0-55D6CBF85620}" type="pres">
      <dgm:prSet presAssocID="{BEBEC60C-0B2C-4A32-B546-AA74F37B7284}" presName="Name18" presStyleLbl="sibTrans2D1" presStyleIdx="1" presStyleCnt="3" custLinFactNeighborX="-967" custLinFactNeighborY="-2138"/>
      <dgm:spPr/>
      <dgm:t>
        <a:bodyPr/>
        <a:lstStyle/>
        <a:p>
          <a:endParaRPr lang="pt-BR"/>
        </a:p>
      </dgm:t>
    </dgm:pt>
    <dgm:pt modelId="{99401ACB-0762-4652-B744-5BE6C94A325E}" type="pres">
      <dgm:prSet presAssocID="{36DC8F9E-2ABF-4321-99A9-20B0E6592944}" presName="composite1" presStyleCnt="0"/>
      <dgm:spPr/>
    </dgm:pt>
    <dgm:pt modelId="{CDF515FD-47D6-4B67-93E5-C20E3F79D6CA}" type="pres">
      <dgm:prSet presAssocID="{36DC8F9E-2ABF-4321-99A9-20B0E6592944}" presName="dummyNode1" presStyleLbl="node1" presStyleIdx="1" presStyleCnt="4"/>
      <dgm:spPr/>
    </dgm:pt>
    <dgm:pt modelId="{43942DF2-C639-462F-A8F3-1B3BC5476BB4}" type="pres">
      <dgm:prSet presAssocID="{36DC8F9E-2ABF-4321-99A9-20B0E6592944}" presName="childNode1" presStyleLbl="bgAcc1" presStyleIdx="2" presStyleCnt="4" custScaleX="12002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D538CA7-6AF9-4DD6-8944-244F499BCE3F}" type="pres">
      <dgm:prSet presAssocID="{36DC8F9E-2ABF-4321-99A9-20B0E6592944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D2D3D7-B9D4-4D86-81A3-445DF0A99F3A}" type="pres">
      <dgm:prSet presAssocID="{36DC8F9E-2ABF-4321-99A9-20B0E6592944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C325AB-2664-45D3-A754-621F4C4D1288}" type="pres">
      <dgm:prSet presAssocID="{36DC8F9E-2ABF-4321-99A9-20B0E6592944}" presName="connSite1" presStyleCnt="0"/>
      <dgm:spPr/>
    </dgm:pt>
    <dgm:pt modelId="{D20175DB-66F8-4E90-94B9-327A32378164}" type="pres">
      <dgm:prSet presAssocID="{04216B90-C3A2-4E15-BCA9-02D888680E51}" presName="Name9" presStyleLbl="sibTrans2D1" presStyleIdx="2" presStyleCnt="3"/>
      <dgm:spPr/>
      <dgm:t>
        <a:bodyPr/>
        <a:lstStyle/>
        <a:p>
          <a:endParaRPr lang="pt-BR"/>
        </a:p>
      </dgm:t>
    </dgm:pt>
    <dgm:pt modelId="{B32475EF-D9A8-4DAF-A2AD-176670B76026}" type="pres">
      <dgm:prSet presAssocID="{12D89AEF-B6C4-4896-B649-CAE60570C401}" presName="composite2" presStyleCnt="0"/>
      <dgm:spPr/>
    </dgm:pt>
    <dgm:pt modelId="{CCA8F140-199B-478B-A495-214BA6CBC1DA}" type="pres">
      <dgm:prSet presAssocID="{12D89AEF-B6C4-4896-B649-CAE60570C401}" presName="dummyNode2" presStyleLbl="node1" presStyleIdx="2" presStyleCnt="4"/>
      <dgm:spPr/>
    </dgm:pt>
    <dgm:pt modelId="{37BFA497-9F38-425E-A614-41587DE6FC42}" type="pres">
      <dgm:prSet presAssocID="{12D89AEF-B6C4-4896-B649-CAE60570C401}" presName="childNode2" presStyleLbl="bgAcc1" presStyleIdx="3" presStyleCnt="4" custScaleX="11777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820ECD-6EC6-4F5D-8892-C3996A2B129B}" type="pres">
      <dgm:prSet presAssocID="{12D89AEF-B6C4-4896-B649-CAE60570C401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E16A66-7C36-4169-8C40-DF3748D163BA}" type="pres">
      <dgm:prSet presAssocID="{12D89AEF-B6C4-4896-B649-CAE60570C401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21CBA6-EA12-43E4-A855-FE0788873AC3}" type="pres">
      <dgm:prSet presAssocID="{12D89AEF-B6C4-4896-B649-CAE60570C401}" presName="connSite2" presStyleCnt="0"/>
      <dgm:spPr/>
    </dgm:pt>
  </dgm:ptLst>
  <dgm:cxnLst>
    <dgm:cxn modelId="{E609445A-4FA8-43B5-9B6F-C52BCD2CC501}" srcId="{44895660-5351-4B7C-BB28-349F3CE39F38}" destId="{F57C853B-EC02-4DDC-AD9A-426D91B00E77}" srcOrd="1" destOrd="0" parTransId="{C487D7C5-DC4E-430E-8A69-455698DBBA1F}" sibTransId="{BEBEC60C-0B2C-4A32-B546-AA74F37B7284}"/>
    <dgm:cxn modelId="{1D5C9474-18C9-4911-846A-F85AD4804AF1}" type="presOf" srcId="{44895660-5351-4B7C-BB28-349F3CE39F38}" destId="{ED3FDA9D-B904-4DB7-B514-567F099FAF49}" srcOrd="0" destOrd="0" presId="urn:microsoft.com/office/officeart/2005/8/layout/hProcess4"/>
    <dgm:cxn modelId="{AD25E2BB-FCD3-4C46-9402-1C0B241C11BE}" type="presOf" srcId="{0303B210-93D9-44EA-A6AA-689C277E0C48}" destId="{49880386-494C-4CE8-8633-5D17FFE41D2E}" srcOrd="0" destOrd="0" presId="urn:microsoft.com/office/officeart/2005/8/layout/hProcess4"/>
    <dgm:cxn modelId="{8A810E7D-5939-470D-9B68-D0B2D6FF6D53}" type="presOf" srcId="{0303B210-93D9-44EA-A6AA-689C277E0C48}" destId="{BF4A3246-D476-431F-92CC-A4273E94D4B6}" srcOrd="1" destOrd="0" presId="urn:microsoft.com/office/officeart/2005/8/layout/hProcess4"/>
    <dgm:cxn modelId="{1C8AE7E4-C9E9-4F4B-B9A6-71016BF27B5B}" srcId="{44895660-5351-4B7C-BB28-349F3CE39F38}" destId="{5BCEFA39-DB41-4468-AA91-134CEF288E6E}" srcOrd="0" destOrd="0" parTransId="{4538B11C-76AB-4250-B4B8-F763EEEBC0DA}" sibTransId="{018E970F-3D28-4743-824B-5D43D04A7175}"/>
    <dgm:cxn modelId="{68371D3B-979B-400E-A5A7-3032D14E1535}" type="presOf" srcId="{36DC8F9E-2ABF-4321-99A9-20B0E6592944}" destId="{0BD2D3D7-B9D4-4D86-81A3-445DF0A99F3A}" srcOrd="0" destOrd="0" presId="urn:microsoft.com/office/officeart/2005/8/layout/hProcess4"/>
    <dgm:cxn modelId="{8EB9C6E4-035E-4BEC-9D2E-1E0867FDAE89}" type="presOf" srcId="{F57C853B-EC02-4DDC-AD9A-426D91B00E77}" destId="{C4BA76F3-80F7-4CF2-A0E9-604A2067BDC1}" srcOrd="0" destOrd="0" presId="urn:microsoft.com/office/officeart/2005/8/layout/hProcess4"/>
    <dgm:cxn modelId="{D00CC2EA-5387-43F8-88BB-B19EDF19C2BD}" srcId="{44895660-5351-4B7C-BB28-349F3CE39F38}" destId="{36DC8F9E-2ABF-4321-99A9-20B0E6592944}" srcOrd="2" destOrd="0" parTransId="{082731C7-DE03-4875-AAA7-1C0B594DD9D8}" sibTransId="{04216B90-C3A2-4E15-BCA9-02D888680E51}"/>
    <dgm:cxn modelId="{E9525048-83AC-4EF2-BAF3-33BC44993229}" type="presOf" srcId="{BEBEC60C-0B2C-4A32-B546-AA74F37B7284}" destId="{760E8A67-29EC-4552-A6A0-55D6CBF85620}" srcOrd="0" destOrd="0" presId="urn:microsoft.com/office/officeart/2005/8/layout/hProcess4"/>
    <dgm:cxn modelId="{2854A302-EF81-4905-898F-BC4C20CB57C9}" type="presOf" srcId="{A08CA853-8C30-4FFF-9FE7-F4DBED1E9512}" destId="{A151F776-0496-49C5-88D0-EE0FA7682933}" srcOrd="1" destOrd="0" presId="urn:microsoft.com/office/officeart/2005/8/layout/hProcess4"/>
    <dgm:cxn modelId="{567F1814-71F0-479E-A825-720E62B7CF14}" type="presOf" srcId="{E18D45A4-A7A1-4C20-B8A4-A07F4A41C7D6}" destId="{37BFA497-9F38-425E-A614-41587DE6FC42}" srcOrd="0" destOrd="0" presId="urn:microsoft.com/office/officeart/2005/8/layout/hProcess4"/>
    <dgm:cxn modelId="{236D5DFB-E4AA-4CB7-89BE-2D26939FD9B4}" srcId="{F57C853B-EC02-4DDC-AD9A-426D91B00E77}" destId="{A08CA853-8C30-4FFF-9FE7-F4DBED1E9512}" srcOrd="0" destOrd="0" parTransId="{922F99F5-2280-45FF-8E9E-57F53D7314FA}" sibTransId="{7CF67E3C-986A-4EFC-BA2E-6A5D5338F09E}"/>
    <dgm:cxn modelId="{343A62FB-0D30-44FF-BF66-48F74B361953}" type="presOf" srcId="{FFB293DF-4996-46A5-AD7D-0BE28220E884}" destId="{0D538CA7-6AF9-4DD6-8944-244F499BCE3F}" srcOrd="1" destOrd="0" presId="urn:microsoft.com/office/officeart/2005/8/layout/hProcess4"/>
    <dgm:cxn modelId="{A58047AA-1D39-49DF-9EF7-ADD7DD6F85EA}" type="presOf" srcId="{E18D45A4-A7A1-4C20-B8A4-A07F4A41C7D6}" destId="{87820ECD-6EC6-4F5D-8892-C3996A2B129B}" srcOrd="1" destOrd="0" presId="urn:microsoft.com/office/officeart/2005/8/layout/hProcess4"/>
    <dgm:cxn modelId="{02026100-FF5D-4626-9E33-26814F942908}" type="presOf" srcId="{018E970F-3D28-4743-824B-5D43D04A7175}" destId="{0A33C2ED-A2EB-43A0-B5C0-2B0F80F70CA5}" srcOrd="0" destOrd="0" presId="urn:microsoft.com/office/officeart/2005/8/layout/hProcess4"/>
    <dgm:cxn modelId="{57CC43C1-4E7D-4FC1-AFE9-47D60509F012}" srcId="{36DC8F9E-2ABF-4321-99A9-20B0E6592944}" destId="{FFB293DF-4996-46A5-AD7D-0BE28220E884}" srcOrd="0" destOrd="0" parTransId="{86B6E5FA-F32B-4847-B9C5-A71A96880202}" sibTransId="{E8BF2E3D-DDBD-43E2-B46C-1155DF10D6DB}"/>
    <dgm:cxn modelId="{2D2D62D9-D013-45FC-A252-AA400EDFD742}" type="presOf" srcId="{12D89AEF-B6C4-4896-B649-CAE60570C401}" destId="{8BE16A66-7C36-4169-8C40-DF3748D163BA}" srcOrd="0" destOrd="0" presId="urn:microsoft.com/office/officeart/2005/8/layout/hProcess4"/>
    <dgm:cxn modelId="{73C6E6F9-D568-4A4C-AC07-4DD7DF3D8FF0}" srcId="{5BCEFA39-DB41-4468-AA91-134CEF288E6E}" destId="{0303B210-93D9-44EA-A6AA-689C277E0C48}" srcOrd="0" destOrd="0" parTransId="{ADADA738-BDC6-45D6-A170-F68B8271FCB1}" sibTransId="{68F97C68-74E0-4FE9-B7F5-805F866AB5C9}"/>
    <dgm:cxn modelId="{C4A3FE50-2BEB-4EDD-AC67-94BC21E8BDCC}" srcId="{44895660-5351-4B7C-BB28-349F3CE39F38}" destId="{12D89AEF-B6C4-4896-B649-CAE60570C401}" srcOrd="3" destOrd="0" parTransId="{568BDDB1-0BC2-476A-B21C-6670B09AD22A}" sibTransId="{517B3C84-6F9C-45DC-A86A-E09CE3EA8F0C}"/>
    <dgm:cxn modelId="{3F6AFF8E-ADA9-4E66-94BA-C4EF6C93711C}" type="presOf" srcId="{A08CA853-8C30-4FFF-9FE7-F4DBED1E9512}" destId="{ED1787CB-3C00-4D55-95E6-981D944730FF}" srcOrd="0" destOrd="0" presId="urn:microsoft.com/office/officeart/2005/8/layout/hProcess4"/>
    <dgm:cxn modelId="{69501E3F-0AF8-4D14-93D2-B24F6BBB0A7E}" type="presOf" srcId="{5BCEFA39-DB41-4468-AA91-134CEF288E6E}" destId="{664C1A09-A9FC-4469-A2C3-9A6756DB6D53}" srcOrd="0" destOrd="0" presId="urn:microsoft.com/office/officeart/2005/8/layout/hProcess4"/>
    <dgm:cxn modelId="{F11C89D9-0D0C-4865-930A-22A1D4DF8CD4}" type="presOf" srcId="{04216B90-C3A2-4E15-BCA9-02D888680E51}" destId="{D20175DB-66F8-4E90-94B9-327A32378164}" srcOrd="0" destOrd="0" presId="urn:microsoft.com/office/officeart/2005/8/layout/hProcess4"/>
    <dgm:cxn modelId="{6F232C35-01D5-497B-8C52-1D15D8E8CF68}" srcId="{12D89AEF-B6C4-4896-B649-CAE60570C401}" destId="{E18D45A4-A7A1-4C20-B8A4-A07F4A41C7D6}" srcOrd="0" destOrd="0" parTransId="{4D28A0AC-ADF9-4301-8CEC-1061E5C0238E}" sibTransId="{E120B0F8-4AB8-4707-B916-7F6F44B1D870}"/>
    <dgm:cxn modelId="{1A6954BE-2B56-46A4-800F-14B4A2A5E9D4}" type="presOf" srcId="{FFB293DF-4996-46A5-AD7D-0BE28220E884}" destId="{43942DF2-C639-462F-A8F3-1B3BC5476BB4}" srcOrd="0" destOrd="0" presId="urn:microsoft.com/office/officeart/2005/8/layout/hProcess4"/>
    <dgm:cxn modelId="{01C077BD-65EE-45B1-9C79-AA2AABFA880D}" type="presParOf" srcId="{ED3FDA9D-B904-4DB7-B514-567F099FAF49}" destId="{8676C277-A2D2-41A6-B78A-BF92011322AD}" srcOrd="0" destOrd="0" presId="urn:microsoft.com/office/officeart/2005/8/layout/hProcess4"/>
    <dgm:cxn modelId="{704056E0-C81F-4753-A7E0-6EDEBEAA15BC}" type="presParOf" srcId="{ED3FDA9D-B904-4DB7-B514-567F099FAF49}" destId="{331CA4E9-FEA3-4664-B723-F077D91461BB}" srcOrd="1" destOrd="0" presId="urn:microsoft.com/office/officeart/2005/8/layout/hProcess4"/>
    <dgm:cxn modelId="{D90BCE7B-EE4A-407A-9DE7-E7E2902C80EA}" type="presParOf" srcId="{ED3FDA9D-B904-4DB7-B514-567F099FAF49}" destId="{93E69DD9-43FD-43CF-BEE4-C02EF43C294B}" srcOrd="2" destOrd="0" presId="urn:microsoft.com/office/officeart/2005/8/layout/hProcess4"/>
    <dgm:cxn modelId="{535901D5-5C85-4B32-8602-BFD5E19107F5}" type="presParOf" srcId="{93E69DD9-43FD-43CF-BEE4-C02EF43C294B}" destId="{4666B798-4B51-4F1B-ABE3-2D5D5272FC9C}" srcOrd="0" destOrd="0" presId="urn:microsoft.com/office/officeart/2005/8/layout/hProcess4"/>
    <dgm:cxn modelId="{3F826E4E-959F-450C-B0FD-1786ACB5BA64}" type="presParOf" srcId="{4666B798-4B51-4F1B-ABE3-2D5D5272FC9C}" destId="{5164EDB2-2D46-4AEE-8E66-1F03AFAAF5AD}" srcOrd="0" destOrd="0" presId="urn:microsoft.com/office/officeart/2005/8/layout/hProcess4"/>
    <dgm:cxn modelId="{9A47AE64-4EC4-4DAF-8FCC-391748199697}" type="presParOf" srcId="{4666B798-4B51-4F1B-ABE3-2D5D5272FC9C}" destId="{49880386-494C-4CE8-8633-5D17FFE41D2E}" srcOrd="1" destOrd="0" presId="urn:microsoft.com/office/officeart/2005/8/layout/hProcess4"/>
    <dgm:cxn modelId="{3A4A6278-A60B-485A-B400-56508D4C2C9D}" type="presParOf" srcId="{4666B798-4B51-4F1B-ABE3-2D5D5272FC9C}" destId="{BF4A3246-D476-431F-92CC-A4273E94D4B6}" srcOrd="2" destOrd="0" presId="urn:microsoft.com/office/officeart/2005/8/layout/hProcess4"/>
    <dgm:cxn modelId="{1C0DFC2C-7EB9-40F0-B8C1-AD8143B6208F}" type="presParOf" srcId="{4666B798-4B51-4F1B-ABE3-2D5D5272FC9C}" destId="{664C1A09-A9FC-4469-A2C3-9A6756DB6D53}" srcOrd="3" destOrd="0" presId="urn:microsoft.com/office/officeart/2005/8/layout/hProcess4"/>
    <dgm:cxn modelId="{F90A2164-6D80-40C6-8B58-347C6F71AFC1}" type="presParOf" srcId="{4666B798-4B51-4F1B-ABE3-2D5D5272FC9C}" destId="{F7B64ACA-1FE9-42CF-A125-11E6AB2E5DA4}" srcOrd="4" destOrd="0" presId="urn:microsoft.com/office/officeart/2005/8/layout/hProcess4"/>
    <dgm:cxn modelId="{7B763FB5-5900-4EA3-9E0F-82CC38EBA96D}" type="presParOf" srcId="{93E69DD9-43FD-43CF-BEE4-C02EF43C294B}" destId="{0A33C2ED-A2EB-43A0-B5C0-2B0F80F70CA5}" srcOrd="1" destOrd="0" presId="urn:microsoft.com/office/officeart/2005/8/layout/hProcess4"/>
    <dgm:cxn modelId="{94438DF2-026E-4928-8253-9404BA3E19ED}" type="presParOf" srcId="{93E69DD9-43FD-43CF-BEE4-C02EF43C294B}" destId="{B8DD3EA7-99D0-4175-8108-AD6C7D1F9B80}" srcOrd="2" destOrd="0" presId="urn:microsoft.com/office/officeart/2005/8/layout/hProcess4"/>
    <dgm:cxn modelId="{116D861B-6FF8-4221-8C9E-94296450D4FA}" type="presParOf" srcId="{B8DD3EA7-99D0-4175-8108-AD6C7D1F9B80}" destId="{A322E2CD-08B9-4FE5-81F5-1A12CA3C54EF}" srcOrd="0" destOrd="0" presId="urn:microsoft.com/office/officeart/2005/8/layout/hProcess4"/>
    <dgm:cxn modelId="{F56FCBB1-D340-4EBE-99DF-620D3DBCA49E}" type="presParOf" srcId="{B8DD3EA7-99D0-4175-8108-AD6C7D1F9B80}" destId="{ED1787CB-3C00-4D55-95E6-981D944730FF}" srcOrd="1" destOrd="0" presId="urn:microsoft.com/office/officeart/2005/8/layout/hProcess4"/>
    <dgm:cxn modelId="{F56C197F-A0DA-4F07-ACFB-3AE4DA90C194}" type="presParOf" srcId="{B8DD3EA7-99D0-4175-8108-AD6C7D1F9B80}" destId="{A151F776-0496-49C5-88D0-EE0FA7682933}" srcOrd="2" destOrd="0" presId="urn:microsoft.com/office/officeart/2005/8/layout/hProcess4"/>
    <dgm:cxn modelId="{61E3F24C-6C01-4FE9-AE09-6EA1C149A04A}" type="presParOf" srcId="{B8DD3EA7-99D0-4175-8108-AD6C7D1F9B80}" destId="{C4BA76F3-80F7-4CF2-A0E9-604A2067BDC1}" srcOrd="3" destOrd="0" presId="urn:microsoft.com/office/officeart/2005/8/layout/hProcess4"/>
    <dgm:cxn modelId="{D2CFD4A4-6A45-4FA5-8DC4-54C6BBCA612F}" type="presParOf" srcId="{B8DD3EA7-99D0-4175-8108-AD6C7D1F9B80}" destId="{90EAA9D5-0770-40D9-AFE0-8BFA2BC39927}" srcOrd="4" destOrd="0" presId="urn:microsoft.com/office/officeart/2005/8/layout/hProcess4"/>
    <dgm:cxn modelId="{4E4369E6-A024-4101-8F08-68C1F3FB8D03}" type="presParOf" srcId="{93E69DD9-43FD-43CF-BEE4-C02EF43C294B}" destId="{760E8A67-29EC-4552-A6A0-55D6CBF85620}" srcOrd="3" destOrd="0" presId="urn:microsoft.com/office/officeart/2005/8/layout/hProcess4"/>
    <dgm:cxn modelId="{4852E99B-3820-4B56-AA1B-5A2DCBB8A02F}" type="presParOf" srcId="{93E69DD9-43FD-43CF-BEE4-C02EF43C294B}" destId="{99401ACB-0762-4652-B744-5BE6C94A325E}" srcOrd="4" destOrd="0" presId="urn:microsoft.com/office/officeart/2005/8/layout/hProcess4"/>
    <dgm:cxn modelId="{DC549065-E5DF-4F62-A98F-9F01256A9BAF}" type="presParOf" srcId="{99401ACB-0762-4652-B744-5BE6C94A325E}" destId="{CDF515FD-47D6-4B67-93E5-C20E3F79D6CA}" srcOrd="0" destOrd="0" presId="urn:microsoft.com/office/officeart/2005/8/layout/hProcess4"/>
    <dgm:cxn modelId="{86D3404C-896A-4BD3-959E-611ABEB29EB4}" type="presParOf" srcId="{99401ACB-0762-4652-B744-5BE6C94A325E}" destId="{43942DF2-C639-462F-A8F3-1B3BC5476BB4}" srcOrd="1" destOrd="0" presId="urn:microsoft.com/office/officeart/2005/8/layout/hProcess4"/>
    <dgm:cxn modelId="{AD6DB719-CD97-4525-8B98-56F8B72233EB}" type="presParOf" srcId="{99401ACB-0762-4652-B744-5BE6C94A325E}" destId="{0D538CA7-6AF9-4DD6-8944-244F499BCE3F}" srcOrd="2" destOrd="0" presId="urn:microsoft.com/office/officeart/2005/8/layout/hProcess4"/>
    <dgm:cxn modelId="{A747F306-136E-4420-8168-38CE09E4C707}" type="presParOf" srcId="{99401ACB-0762-4652-B744-5BE6C94A325E}" destId="{0BD2D3D7-B9D4-4D86-81A3-445DF0A99F3A}" srcOrd="3" destOrd="0" presId="urn:microsoft.com/office/officeart/2005/8/layout/hProcess4"/>
    <dgm:cxn modelId="{D5400111-8689-4BC3-AD57-08A7E7FF41B5}" type="presParOf" srcId="{99401ACB-0762-4652-B744-5BE6C94A325E}" destId="{0EC325AB-2664-45D3-A754-621F4C4D1288}" srcOrd="4" destOrd="0" presId="urn:microsoft.com/office/officeart/2005/8/layout/hProcess4"/>
    <dgm:cxn modelId="{940B86D6-B77A-4A06-A603-80A7E6816AA3}" type="presParOf" srcId="{93E69DD9-43FD-43CF-BEE4-C02EF43C294B}" destId="{D20175DB-66F8-4E90-94B9-327A32378164}" srcOrd="5" destOrd="0" presId="urn:microsoft.com/office/officeart/2005/8/layout/hProcess4"/>
    <dgm:cxn modelId="{0C3834B6-E332-4EB2-BAF0-01F344FFD507}" type="presParOf" srcId="{93E69DD9-43FD-43CF-BEE4-C02EF43C294B}" destId="{B32475EF-D9A8-4DAF-A2AD-176670B76026}" srcOrd="6" destOrd="0" presId="urn:microsoft.com/office/officeart/2005/8/layout/hProcess4"/>
    <dgm:cxn modelId="{A37297C0-396B-4B15-95B5-4903C3513475}" type="presParOf" srcId="{B32475EF-D9A8-4DAF-A2AD-176670B76026}" destId="{CCA8F140-199B-478B-A495-214BA6CBC1DA}" srcOrd="0" destOrd="0" presId="urn:microsoft.com/office/officeart/2005/8/layout/hProcess4"/>
    <dgm:cxn modelId="{ACA4744E-BC91-45F8-8863-4FD3F87A7298}" type="presParOf" srcId="{B32475EF-D9A8-4DAF-A2AD-176670B76026}" destId="{37BFA497-9F38-425E-A614-41587DE6FC42}" srcOrd="1" destOrd="0" presId="urn:microsoft.com/office/officeart/2005/8/layout/hProcess4"/>
    <dgm:cxn modelId="{E11C2EB9-BC47-4428-857A-5E9EC7966AEC}" type="presParOf" srcId="{B32475EF-D9A8-4DAF-A2AD-176670B76026}" destId="{87820ECD-6EC6-4F5D-8892-C3996A2B129B}" srcOrd="2" destOrd="0" presId="urn:microsoft.com/office/officeart/2005/8/layout/hProcess4"/>
    <dgm:cxn modelId="{AF8C8F95-033A-44DB-AF0A-F499F4436999}" type="presParOf" srcId="{B32475EF-D9A8-4DAF-A2AD-176670B76026}" destId="{8BE16A66-7C36-4169-8C40-DF3748D163BA}" srcOrd="3" destOrd="0" presId="urn:microsoft.com/office/officeart/2005/8/layout/hProcess4"/>
    <dgm:cxn modelId="{5EFE8B11-E9BE-4424-9FA6-044A5ACE81C6}" type="presParOf" srcId="{B32475EF-D9A8-4DAF-A2AD-176670B76026}" destId="{6E21CBA6-EA12-43E4-A855-FE0788873AC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2C1977-A350-47BA-A289-608192B0CC21}" type="doc">
      <dgm:prSet loTypeId="urn:microsoft.com/office/officeart/2005/8/layout/vList3#1" loCatId="list" qsTypeId="urn:microsoft.com/office/officeart/2005/8/quickstyle/simple1" qsCatId="simple" csTypeId="urn:microsoft.com/office/officeart/2005/8/colors/colorful2" csCatId="colorful" phldr="1"/>
      <dgm:spPr/>
    </dgm:pt>
    <dgm:pt modelId="{4B2E6E3D-4D43-4877-BFD4-2A35488712D2}">
      <dgm:prSet phldrT="[Texto]"/>
      <dgm:spPr/>
      <dgm:t>
        <a:bodyPr/>
        <a:lstStyle/>
        <a:p>
          <a:r>
            <a:rPr lang="pt-BR" dirty="0" smtClean="0">
              <a:latin typeface="+mj-lt"/>
            </a:rPr>
            <a:t>Índios, negros e brancos pobres utilizavam a medicina caseira (planta, </a:t>
          </a:r>
          <a:r>
            <a:rPr lang="pt-BR" dirty="0" err="1" smtClean="0">
              <a:latin typeface="+mj-lt"/>
            </a:rPr>
            <a:t>benzimentos</a:t>
          </a:r>
          <a:r>
            <a:rPr lang="pt-BR" dirty="0" smtClean="0">
              <a:latin typeface="+mj-lt"/>
            </a:rPr>
            <a:t>, cataplasma)</a:t>
          </a:r>
          <a:endParaRPr lang="pt-BR" dirty="0"/>
        </a:p>
      </dgm:t>
    </dgm:pt>
    <dgm:pt modelId="{9A7827A9-1687-4171-A9F8-DAB498BF9D72}" type="parTrans" cxnId="{1A1557D8-9EBC-4692-924B-6740390EDD48}">
      <dgm:prSet/>
      <dgm:spPr/>
      <dgm:t>
        <a:bodyPr/>
        <a:lstStyle/>
        <a:p>
          <a:endParaRPr lang="pt-BR"/>
        </a:p>
      </dgm:t>
    </dgm:pt>
    <dgm:pt modelId="{9E1519E1-5241-4B80-BD10-8EFB110A8646}" type="sibTrans" cxnId="{1A1557D8-9EBC-4692-924B-6740390EDD48}">
      <dgm:prSet/>
      <dgm:spPr/>
      <dgm:t>
        <a:bodyPr/>
        <a:lstStyle/>
        <a:p>
          <a:endParaRPr lang="pt-BR"/>
        </a:p>
      </dgm:t>
    </dgm:pt>
    <dgm:pt modelId="{B7EF32D2-1131-4A09-B4A5-2B6ECAE83185}">
      <dgm:prSet phldrT="[Texto]"/>
      <dgm:spPr/>
      <dgm:t>
        <a:bodyPr/>
        <a:lstStyle/>
        <a:p>
          <a:r>
            <a:rPr lang="pt-BR" dirty="0" smtClean="0">
              <a:latin typeface="+mj-lt"/>
            </a:rPr>
            <a:t>A assistência à saúde individual de elites (senhores rurais, altos funcionários, tropas militares e alguns comerciantes) era prestada por médicos formados em Portugal.</a:t>
          </a:r>
          <a:endParaRPr lang="pt-BR" dirty="0"/>
        </a:p>
      </dgm:t>
    </dgm:pt>
    <dgm:pt modelId="{894AE8AF-68AF-4D4F-9BBA-7740AA19E6EF}" type="parTrans" cxnId="{8B2479A3-7414-47C0-B6F9-38E4147315E2}">
      <dgm:prSet/>
      <dgm:spPr/>
      <dgm:t>
        <a:bodyPr/>
        <a:lstStyle/>
        <a:p>
          <a:endParaRPr lang="pt-BR"/>
        </a:p>
      </dgm:t>
    </dgm:pt>
    <dgm:pt modelId="{3F4606EC-CA63-4725-8679-C603BF03379D}" type="sibTrans" cxnId="{8B2479A3-7414-47C0-B6F9-38E4147315E2}">
      <dgm:prSet/>
      <dgm:spPr/>
      <dgm:t>
        <a:bodyPr/>
        <a:lstStyle/>
        <a:p>
          <a:endParaRPr lang="pt-BR"/>
        </a:p>
      </dgm:t>
    </dgm:pt>
    <dgm:pt modelId="{6835DA76-A96F-49D2-8FF2-FFFAB48066F6}">
      <dgm:prSet phldrT="[Texto]"/>
      <dgm:spPr/>
      <dgm:t>
        <a:bodyPr/>
        <a:lstStyle/>
        <a:p>
          <a:r>
            <a:rPr lang="pt-BR" dirty="0" smtClean="0"/>
            <a:t>Além dos ideais missionários e educacionais, jesuítas incorporaram tarefas na área da saúde, atuando como físicos, sangradores e até cirurgiões e fundando hospitais e enfermarias.</a:t>
          </a:r>
          <a:r>
            <a:rPr lang="pt-BR" dirty="0" smtClean="0">
              <a:latin typeface="+mj-lt"/>
            </a:rPr>
            <a:t>.</a:t>
          </a:r>
          <a:endParaRPr lang="pt-BR" dirty="0"/>
        </a:p>
      </dgm:t>
    </dgm:pt>
    <dgm:pt modelId="{E52EA627-5547-4D57-879B-3AEB8B234789}" type="parTrans" cxnId="{8AB37CB9-531E-4E7D-804E-C2A73178C36D}">
      <dgm:prSet/>
      <dgm:spPr/>
      <dgm:t>
        <a:bodyPr/>
        <a:lstStyle/>
        <a:p>
          <a:endParaRPr lang="pt-BR"/>
        </a:p>
      </dgm:t>
    </dgm:pt>
    <dgm:pt modelId="{B7277142-CCFE-4E15-9E3C-B38C277837BC}" type="sibTrans" cxnId="{8AB37CB9-531E-4E7D-804E-C2A73178C36D}">
      <dgm:prSet/>
      <dgm:spPr/>
      <dgm:t>
        <a:bodyPr/>
        <a:lstStyle/>
        <a:p>
          <a:endParaRPr lang="pt-BR"/>
        </a:p>
      </dgm:t>
    </dgm:pt>
    <dgm:pt modelId="{AC69DCDA-7A0D-4AFF-BA8F-23CCAB15B268}" type="pres">
      <dgm:prSet presAssocID="{4E2C1977-A350-47BA-A289-608192B0CC21}" presName="linearFlow" presStyleCnt="0">
        <dgm:presLayoutVars>
          <dgm:dir/>
          <dgm:resizeHandles val="exact"/>
        </dgm:presLayoutVars>
      </dgm:prSet>
      <dgm:spPr/>
    </dgm:pt>
    <dgm:pt modelId="{00B654BE-1D02-4766-AFF9-8767CDC79819}" type="pres">
      <dgm:prSet presAssocID="{4B2E6E3D-4D43-4877-BFD4-2A35488712D2}" presName="composite" presStyleCnt="0"/>
      <dgm:spPr/>
    </dgm:pt>
    <dgm:pt modelId="{82AF57DE-0F6C-48BE-909E-E6FDAD2200E9}" type="pres">
      <dgm:prSet presAssocID="{4B2E6E3D-4D43-4877-BFD4-2A35488712D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9BA2A52-9945-4804-89DA-021E1557D42A}" type="pres">
      <dgm:prSet presAssocID="{4B2E6E3D-4D43-4877-BFD4-2A35488712D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C628B2-9EF0-47BE-82C4-C4B218568578}" type="pres">
      <dgm:prSet presAssocID="{9E1519E1-5241-4B80-BD10-8EFB110A8646}" presName="spacing" presStyleCnt="0"/>
      <dgm:spPr/>
    </dgm:pt>
    <dgm:pt modelId="{7839454A-5AD8-4E2F-A7E5-CA977D0948B7}" type="pres">
      <dgm:prSet presAssocID="{B7EF32D2-1131-4A09-B4A5-2B6ECAE83185}" presName="composite" presStyleCnt="0"/>
      <dgm:spPr/>
    </dgm:pt>
    <dgm:pt modelId="{A60752F8-C2BB-4BD4-8F42-FD1B24DFB977}" type="pres">
      <dgm:prSet presAssocID="{B7EF32D2-1131-4A09-B4A5-2B6ECAE83185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C637767-2288-4FFA-9283-806BA3CE7BAA}" type="pres">
      <dgm:prSet presAssocID="{B7EF32D2-1131-4A09-B4A5-2B6ECAE8318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03DF83-4B88-4920-9F57-43CFE31534F0}" type="pres">
      <dgm:prSet presAssocID="{3F4606EC-CA63-4725-8679-C603BF03379D}" presName="spacing" presStyleCnt="0"/>
      <dgm:spPr/>
    </dgm:pt>
    <dgm:pt modelId="{A0133DE9-635E-41A6-A138-6A6781CB4BC2}" type="pres">
      <dgm:prSet presAssocID="{6835DA76-A96F-49D2-8FF2-FFFAB48066F6}" presName="composite" presStyleCnt="0"/>
      <dgm:spPr/>
    </dgm:pt>
    <dgm:pt modelId="{3EEBC306-067C-478F-9E1E-F60D3EB0DB10}" type="pres">
      <dgm:prSet presAssocID="{6835DA76-A96F-49D2-8FF2-FFFAB48066F6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2E9579A9-7CEE-4DC9-87D4-3DCA9A9338A1}" type="pres">
      <dgm:prSet presAssocID="{6835DA76-A96F-49D2-8FF2-FFFAB48066F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E19F477-956E-4D7C-8A5F-64FC2F573745}" type="presOf" srcId="{4E2C1977-A350-47BA-A289-608192B0CC21}" destId="{AC69DCDA-7A0D-4AFF-BA8F-23CCAB15B268}" srcOrd="0" destOrd="0" presId="urn:microsoft.com/office/officeart/2005/8/layout/vList3#1"/>
    <dgm:cxn modelId="{8B2479A3-7414-47C0-B6F9-38E4147315E2}" srcId="{4E2C1977-A350-47BA-A289-608192B0CC21}" destId="{B7EF32D2-1131-4A09-B4A5-2B6ECAE83185}" srcOrd="1" destOrd="0" parTransId="{894AE8AF-68AF-4D4F-9BBA-7740AA19E6EF}" sibTransId="{3F4606EC-CA63-4725-8679-C603BF03379D}"/>
    <dgm:cxn modelId="{7D2E4A12-F6B7-4271-9623-1E8FC86064E4}" type="presOf" srcId="{4B2E6E3D-4D43-4877-BFD4-2A35488712D2}" destId="{39BA2A52-9945-4804-89DA-021E1557D42A}" srcOrd="0" destOrd="0" presId="urn:microsoft.com/office/officeart/2005/8/layout/vList3#1"/>
    <dgm:cxn modelId="{8F77B72C-5A32-490C-9915-FD7D86647424}" type="presOf" srcId="{6835DA76-A96F-49D2-8FF2-FFFAB48066F6}" destId="{2E9579A9-7CEE-4DC9-87D4-3DCA9A9338A1}" srcOrd="0" destOrd="0" presId="urn:microsoft.com/office/officeart/2005/8/layout/vList3#1"/>
    <dgm:cxn modelId="{8AB37CB9-531E-4E7D-804E-C2A73178C36D}" srcId="{4E2C1977-A350-47BA-A289-608192B0CC21}" destId="{6835DA76-A96F-49D2-8FF2-FFFAB48066F6}" srcOrd="2" destOrd="0" parTransId="{E52EA627-5547-4D57-879B-3AEB8B234789}" sibTransId="{B7277142-CCFE-4E15-9E3C-B38C277837BC}"/>
    <dgm:cxn modelId="{1A1557D8-9EBC-4692-924B-6740390EDD48}" srcId="{4E2C1977-A350-47BA-A289-608192B0CC21}" destId="{4B2E6E3D-4D43-4877-BFD4-2A35488712D2}" srcOrd="0" destOrd="0" parTransId="{9A7827A9-1687-4171-A9F8-DAB498BF9D72}" sibTransId="{9E1519E1-5241-4B80-BD10-8EFB110A8646}"/>
    <dgm:cxn modelId="{EC1D39C8-BC73-4172-A5E4-10966B54C9D6}" type="presOf" srcId="{B7EF32D2-1131-4A09-B4A5-2B6ECAE83185}" destId="{6C637767-2288-4FFA-9283-806BA3CE7BAA}" srcOrd="0" destOrd="0" presId="urn:microsoft.com/office/officeart/2005/8/layout/vList3#1"/>
    <dgm:cxn modelId="{127701E8-AC12-4C71-BA32-A05AD8B20ECF}" type="presParOf" srcId="{AC69DCDA-7A0D-4AFF-BA8F-23CCAB15B268}" destId="{00B654BE-1D02-4766-AFF9-8767CDC79819}" srcOrd="0" destOrd="0" presId="urn:microsoft.com/office/officeart/2005/8/layout/vList3#1"/>
    <dgm:cxn modelId="{C5A1EFBD-4F85-4FC2-A4AD-6E415265BA90}" type="presParOf" srcId="{00B654BE-1D02-4766-AFF9-8767CDC79819}" destId="{82AF57DE-0F6C-48BE-909E-E6FDAD2200E9}" srcOrd="0" destOrd="0" presId="urn:microsoft.com/office/officeart/2005/8/layout/vList3#1"/>
    <dgm:cxn modelId="{0A7F8DD0-756D-418C-ADB6-848D98CC5712}" type="presParOf" srcId="{00B654BE-1D02-4766-AFF9-8767CDC79819}" destId="{39BA2A52-9945-4804-89DA-021E1557D42A}" srcOrd="1" destOrd="0" presId="urn:microsoft.com/office/officeart/2005/8/layout/vList3#1"/>
    <dgm:cxn modelId="{83A1F8BA-C682-4FA3-BA23-C5C289C97F0B}" type="presParOf" srcId="{AC69DCDA-7A0D-4AFF-BA8F-23CCAB15B268}" destId="{58C628B2-9EF0-47BE-82C4-C4B218568578}" srcOrd="1" destOrd="0" presId="urn:microsoft.com/office/officeart/2005/8/layout/vList3#1"/>
    <dgm:cxn modelId="{655B36BE-2FC4-4D63-8900-1FA99BD4DCA2}" type="presParOf" srcId="{AC69DCDA-7A0D-4AFF-BA8F-23CCAB15B268}" destId="{7839454A-5AD8-4E2F-A7E5-CA977D0948B7}" srcOrd="2" destOrd="0" presId="urn:microsoft.com/office/officeart/2005/8/layout/vList3#1"/>
    <dgm:cxn modelId="{6EC43C80-5C18-4962-A18B-03F9B6DDE8B9}" type="presParOf" srcId="{7839454A-5AD8-4E2F-A7E5-CA977D0948B7}" destId="{A60752F8-C2BB-4BD4-8F42-FD1B24DFB977}" srcOrd="0" destOrd="0" presId="urn:microsoft.com/office/officeart/2005/8/layout/vList3#1"/>
    <dgm:cxn modelId="{056FA1BB-2FDD-4164-B94A-39F826A97E0F}" type="presParOf" srcId="{7839454A-5AD8-4E2F-A7E5-CA977D0948B7}" destId="{6C637767-2288-4FFA-9283-806BA3CE7BAA}" srcOrd="1" destOrd="0" presId="urn:microsoft.com/office/officeart/2005/8/layout/vList3#1"/>
    <dgm:cxn modelId="{D6D16CC3-1E85-4A2E-98E6-F302043B6110}" type="presParOf" srcId="{AC69DCDA-7A0D-4AFF-BA8F-23CCAB15B268}" destId="{D403DF83-4B88-4920-9F57-43CFE31534F0}" srcOrd="3" destOrd="0" presId="urn:microsoft.com/office/officeart/2005/8/layout/vList3#1"/>
    <dgm:cxn modelId="{E95CDCCA-5217-4B92-AD86-E5F8A5492A02}" type="presParOf" srcId="{AC69DCDA-7A0D-4AFF-BA8F-23CCAB15B268}" destId="{A0133DE9-635E-41A6-A138-6A6781CB4BC2}" srcOrd="4" destOrd="0" presId="urn:microsoft.com/office/officeart/2005/8/layout/vList3#1"/>
    <dgm:cxn modelId="{4A6AED0D-9B7F-4854-803A-E0566ADDD2DC}" type="presParOf" srcId="{A0133DE9-635E-41A6-A138-6A6781CB4BC2}" destId="{3EEBC306-067C-478F-9E1E-F60D3EB0DB10}" srcOrd="0" destOrd="0" presId="urn:microsoft.com/office/officeart/2005/8/layout/vList3#1"/>
    <dgm:cxn modelId="{9C0F78FB-4A1B-4ADB-85BE-264DC0866DDD}" type="presParOf" srcId="{A0133DE9-635E-41A6-A138-6A6781CB4BC2}" destId="{2E9579A9-7CEE-4DC9-87D4-3DCA9A9338A1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2C1977-A350-47BA-A289-608192B0CC21}" type="doc">
      <dgm:prSet loTypeId="urn:microsoft.com/office/officeart/2005/8/layout/vList3#2" loCatId="list" qsTypeId="urn:microsoft.com/office/officeart/2005/8/quickstyle/simple1" qsCatId="simple" csTypeId="urn:microsoft.com/office/officeart/2005/8/colors/colorful4" csCatId="colorful" phldr="1"/>
      <dgm:spPr/>
    </dgm:pt>
    <dgm:pt modelId="{4B2E6E3D-4D43-4877-BFD4-2A35488712D2}">
      <dgm:prSet phldrT="[Texto]"/>
      <dgm:spPr/>
      <dgm:t>
        <a:bodyPr/>
        <a:lstStyle/>
        <a:p>
          <a:r>
            <a:rPr lang="pt-BR" dirty="0" smtClean="0">
              <a:latin typeface="+mj-lt"/>
            </a:rPr>
            <a:t>As Santas Casas, implantadas a partir de 1534, serviam para o isolamento dos enfermos pobres, constituindo-se na raiz do modelo de assistência médico-hospitalar.</a:t>
          </a:r>
          <a:endParaRPr lang="pt-BR" dirty="0"/>
        </a:p>
      </dgm:t>
    </dgm:pt>
    <dgm:pt modelId="{9A7827A9-1687-4171-A9F8-DAB498BF9D72}" type="parTrans" cxnId="{1A1557D8-9EBC-4692-924B-6740390EDD48}">
      <dgm:prSet/>
      <dgm:spPr/>
      <dgm:t>
        <a:bodyPr/>
        <a:lstStyle/>
        <a:p>
          <a:endParaRPr lang="pt-BR"/>
        </a:p>
      </dgm:t>
    </dgm:pt>
    <dgm:pt modelId="{9E1519E1-5241-4B80-BD10-8EFB110A8646}" type="sibTrans" cxnId="{1A1557D8-9EBC-4692-924B-6740390EDD48}">
      <dgm:prSet/>
      <dgm:spPr/>
      <dgm:t>
        <a:bodyPr/>
        <a:lstStyle/>
        <a:p>
          <a:endParaRPr lang="pt-BR"/>
        </a:p>
      </dgm:t>
    </dgm:pt>
    <dgm:pt modelId="{B7EF32D2-1131-4A09-B4A5-2B6ECAE83185}">
      <dgm:prSet phldrT="[Texto]"/>
      <dgm:spPr/>
      <dgm:t>
        <a:bodyPr/>
        <a:lstStyle/>
        <a:p>
          <a:r>
            <a:rPr lang="pt-BR" dirty="0" smtClean="0">
              <a:latin typeface="+mj-lt"/>
            </a:rPr>
            <a:t>As primeiras escolas de medicina foram criadas em 1808 no Rio de Janeiro e na Bahia.</a:t>
          </a:r>
          <a:endParaRPr lang="pt-BR" dirty="0"/>
        </a:p>
      </dgm:t>
    </dgm:pt>
    <dgm:pt modelId="{894AE8AF-68AF-4D4F-9BBA-7740AA19E6EF}" type="parTrans" cxnId="{8B2479A3-7414-47C0-B6F9-38E4147315E2}">
      <dgm:prSet/>
      <dgm:spPr/>
      <dgm:t>
        <a:bodyPr/>
        <a:lstStyle/>
        <a:p>
          <a:endParaRPr lang="pt-BR"/>
        </a:p>
      </dgm:t>
    </dgm:pt>
    <dgm:pt modelId="{3F4606EC-CA63-4725-8679-C603BF03379D}" type="sibTrans" cxnId="{8B2479A3-7414-47C0-B6F9-38E4147315E2}">
      <dgm:prSet/>
      <dgm:spPr/>
      <dgm:t>
        <a:bodyPr/>
        <a:lstStyle/>
        <a:p>
          <a:endParaRPr lang="pt-BR"/>
        </a:p>
      </dgm:t>
    </dgm:pt>
    <dgm:pt modelId="{6835DA76-A96F-49D2-8FF2-FFFAB48066F6}">
      <dgm:prSet phldrT="[Texto]"/>
      <dgm:spPr/>
      <dgm:t>
        <a:bodyPr/>
        <a:lstStyle/>
        <a:p>
          <a:r>
            <a:rPr lang="pt-BR" dirty="0" smtClean="0">
              <a:latin typeface="+mj-lt"/>
            </a:rPr>
            <a:t>A única ação de saúde promovida pelo governo nessa época foi uma campanha para erradicação de epidemia de febre amarela em Recife e Olinda, no período entre 1685-1694.</a:t>
          </a:r>
          <a:endParaRPr lang="pt-BR" dirty="0"/>
        </a:p>
      </dgm:t>
    </dgm:pt>
    <dgm:pt modelId="{E52EA627-5547-4D57-879B-3AEB8B234789}" type="parTrans" cxnId="{8AB37CB9-531E-4E7D-804E-C2A73178C36D}">
      <dgm:prSet/>
      <dgm:spPr/>
      <dgm:t>
        <a:bodyPr/>
        <a:lstStyle/>
        <a:p>
          <a:endParaRPr lang="pt-BR"/>
        </a:p>
      </dgm:t>
    </dgm:pt>
    <dgm:pt modelId="{B7277142-CCFE-4E15-9E3C-B38C277837BC}" type="sibTrans" cxnId="{8AB37CB9-531E-4E7D-804E-C2A73178C36D}">
      <dgm:prSet/>
      <dgm:spPr/>
      <dgm:t>
        <a:bodyPr/>
        <a:lstStyle/>
        <a:p>
          <a:endParaRPr lang="pt-BR"/>
        </a:p>
      </dgm:t>
    </dgm:pt>
    <dgm:pt modelId="{AC69DCDA-7A0D-4AFF-BA8F-23CCAB15B268}" type="pres">
      <dgm:prSet presAssocID="{4E2C1977-A350-47BA-A289-608192B0CC21}" presName="linearFlow" presStyleCnt="0">
        <dgm:presLayoutVars>
          <dgm:dir/>
          <dgm:resizeHandles val="exact"/>
        </dgm:presLayoutVars>
      </dgm:prSet>
      <dgm:spPr/>
    </dgm:pt>
    <dgm:pt modelId="{00B654BE-1D02-4766-AFF9-8767CDC79819}" type="pres">
      <dgm:prSet presAssocID="{4B2E6E3D-4D43-4877-BFD4-2A35488712D2}" presName="composite" presStyleCnt="0"/>
      <dgm:spPr/>
    </dgm:pt>
    <dgm:pt modelId="{82AF57DE-0F6C-48BE-909E-E6FDAD2200E9}" type="pres">
      <dgm:prSet presAssocID="{4B2E6E3D-4D43-4877-BFD4-2A35488712D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9BA2A52-9945-4804-89DA-021E1557D42A}" type="pres">
      <dgm:prSet presAssocID="{4B2E6E3D-4D43-4877-BFD4-2A35488712D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C628B2-9EF0-47BE-82C4-C4B218568578}" type="pres">
      <dgm:prSet presAssocID="{9E1519E1-5241-4B80-BD10-8EFB110A8646}" presName="spacing" presStyleCnt="0"/>
      <dgm:spPr/>
    </dgm:pt>
    <dgm:pt modelId="{7839454A-5AD8-4E2F-A7E5-CA977D0948B7}" type="pres">
      <dgm:prSet presAssocID="{B7EF32D2-1131-4A09-B4A5-2B6ECAE83185}" presName="composite" presStyleCnt="0"/>
      <dgm:spPr/>
    </dgm:pt>
    <dgm:pt modelId="{A60752F8-C2BB-4BD4-8F42-FD1B24DFB977}" type="pres">
      <dgm:prSet presAssocID="{B7EF32D2-1131-4A09-B4A5-2B6ECAE83185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C637767-2288-4FFA-9283-806BA3CE7BAA}" type="pres">
      <dgm:prSet presAssocID="{B7EF32D2-1131-4A09-B4A5-2B6ECAE8318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03DF83-4B88-4920-9F57-43CFE31534F0}" type="pres">
      <dgm:prSet presAssocID="{3F4606EC-CA63-4725-8679-C603BF03379D}" presName="spacing" presStyleCnt="0"/>
      <dgm:spPr/>
    </dgm:pt>
    <dgm:pt modelId="{A0133DE9-635E-41A6-A138-6A6781CB4BC2}" type="pres">
      <dgm:prSet presAssocID="{6835DA76-A96F-49D2-8FF2-FFFAB48066F6}" presName="composite" presStyleCnt="0"/>
      <dgm:spPr/>
    </dgm:pt>
    <dgm:pt modelId="{3EEBC306-067C-478F-9E1E-F60D3EB0DB10}" type="pres">
      <dgm:prSet presAssocID="{6835DA76-A96F-49D2-8FF2-FFFAB48066F6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E9579A9-7CEE-4DC9-87D4-3DCA9A9338A1}" type="pres">
      <dgm:prSet presAssocID="{6835DA76-A96F-49D2-8FF2-FFFAB48066F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B2479A3-7414-47C0-B6F9-38E4147315E2}" srcId="{4E2C1977-A350-47BA-A289-608192B0CC21}" destId="{B7EF32D2-1131-4A09-B4A5-2B6ECAE83185}" srcOrd="1" destOrd="0" parTransId="{894AE8AF-68AF-4D4F-9BBA-7740AA19E6EF}" sibTransId="{3F4606EC-CA63-4725-8679-C603BF03379D}"/>
    <dgm:cxn modelId="{3C6DA695-24A1-40E0-9260-AEB4CCA6A6A3}" type="presOf" srcId="{4E2C1977-A350-47BA-A289-608192B0CC21}" destId="{AC69DCDA-7A0D-4AFF-BA8F-23CCAB15B268}" srcOrd="0" destOrd="0" presId="urn:microsoft.com/office/officeart/2005/8/layout/vList3#2"/>
    <dgm:cxn modelId="{8AB37CB9-531E-4E7D-804E-C2A73178C36D}" srcId="{4E2C1977-A350-47BA-A289-608192B0CC21}" destId="{6835DA76-A96F-49D2-8FF2-FFFAB48066F6}" srcOrd="2" destOrd="0" parTransId="{E52EA627-5547-4D57-879B-3AEB8B234789}" sibTransId="{B7277142-CCFE-4E15-9E3C-B38C277837BC}"/>
    <dgm:cxn modelId="{5FF5798E-5571-4170-8CB8-3700391B6AC9}" type="presOf" srcId="{4B2E6E3D-4D43-4877-BFD4-2A35488712D2}" destId="{39BA2A52-9945-4804-89DA-021E1557D42A}" srcOrd="0" destOrd="0" presId="urn:microsoft.com/office/officeart/2005/8/layout/vList3#2"/>
    <dgm:cxn modelId="{7E9F1B10-9450-48FA-86F0-DBCB671E9626}" type="presOf" srcId="{B7EF32D2-1131-4A09-B4A5-2B6ECAE83185}" destId="{6C637767-2288-4FFA-9283-806BA3CE7BAA}" srcOrd="0" destOrd="0" presId="urn:microsoft.com/office/officeart/2005/8/layout/vList3#2"/>
    <dgm:cxn modelId="{1A1557D8-9EBC-4692-924B-6740390EDD48}" srcId="{4E2C1977-A350-47BA-A289-608192B0CC21}" destId="{4B2E6E3D-4D43-4877-BFD4-2A35488712D2}" srcOrd="0" destOrd="0" parTransId="{9A7827A9-1687-4171-A9F8-DAB498BF9D72}" sibTransId="{9E1519E1-5241-4B80-BD10-8EFB110A8646}"/>
    <dgm:cxn modelId="{EDF9D8E5-2555-4B91-978B-B5508CCC7D87}" type="presOf" srcId="{6835DA76-A96F-49D2-8FF2-FFFAB48066F6}" destId="{2E9579A9-7CEE-4DC9-87D4-3DCA9A9338A1}" srcOrd="0" destOrd="0" presId="urn:microsoft.com/office/officeart/2005/8/layout/vList3#2"/>
    <dgm:cxn modelId="{76FF77FC-C8BF-4CAA-A8BD-0764A35C86AD}" type="presParOf" srcId="{AC69DCDA-7A0D-4AFF-BA8F-23CCAB15B268}" destId="{00B654BE-1D02-4766-AFF9-8767CDC79819}" srcOrd="0" destOrd="0" presId="urn:microsoft.com/office/officeart/2005/8/layout/vList3#2"/>
    <dgm:cxn modelId="{1137D06B-F09A-4391-AD35-EFA1EE987CDC}" type="presParOf" srcId="{00B654BE-1D02-4766-AFF9-8767CDC79819}" destId="{82AF57DE-0F6C-48BE-909E-E6FDAD2200E9}" srcOrd="0" destOrd="0" presId="urn:microsoft.com/office/officeart/2005/8/layout/vList3#2"/>
    <dgm:cxn modelId="{79BA6A0D-0BC7-4636-A854-0DD99C4905E2}" type="presParOf" srcId="{00B654BE-1D02-4766-AFF9-8767CDC79819}" destId="{39BA2A52-9945-4804-89DA-021E1557D42A}" srcOrd="1" destOrd="0" presId="urn:microsoft.com/office/officeart/2005/8/layout/vList3#2"/>
    <dgm:cxn modelId="{74929DF5-9DB2-4FAB-AD68-E485E24FEEA0}" type="presParOf" srcId="{AC69DCDA-7A0D-4AFF-BA8F-23CCAB15B268}" destId="{58C628B2-9EF0-47BE-82C4-C4B218568578}" srcOrd="1" destOrd="0" presId="urn:microsoft.com/office/officeart/2005/8/layout/vList3#2"/>
    <dgm:cxn modelId="{983ACDB2-548E-4F6F-A9F0-BFE1F0C802C8}" type="presParOf" srcId="{AC69DCDA-7A0D-4AFF-BA8F-23CCAB15B268}" destId="{7839454A-5AD8-4E2F-A7E5-CA977D0948B7}" srcOrd="2" destOrd="0" presId="urn:microsoft.com/office/officeart/2005/8/layout/vList3#2"/>
    <dgm:cxn modelId="{20866280-ECB0-4BB7-9FF8-CF7832C087E4}" type="presParOf" srcId="{7839454A-5AD8-4E2F-A7E5-CA977D0948B7}" destId="{A60752F8-C2BB-4BD4-8F42-FD1B24DFB977}" srcOrd="0" destOrd="0" presId="urn:microsoft.com/office/officeart/2005/8/layout/vList3#2"/>
    <dgm:cxn modelId="{0DDABA28-5AC5-4F51-94E1-744A96AE1485}" type="presParOf" srcId="{7839454A-5AD8-4E2F-A7E5-CA977D0948B7}" destId="{6C637767-2288-4FFA-9283-806BA3CE7BAA}" srcOrd="1" destOrd="0" presId="urn:microsoft.com/office/officeart/2005/8/layout/vList3#2"/>
    <dgm:cxn modelId="{99856580-64B2-48CD-89B9-AD349F7FD421}" type="presParOf" srcId="{AC69DCDA-7A0D-4AFF-BA8F-23CCAB15B268}" destId="{D403DF83-4B88-4920-9F57-43CFE31534F0}" srcOrd="3" destOrd="0" presId="urn:microsoft.com/office/officeart/2005/8/layout/vList3#2"/>
    <dgm:cxn modelId="{F082C165-BFEB-4815-877B-07CD44C420CA}" type="presParOf" srcId="{AC69DCDA-7A0D-4AFF-BA8F-23CCAB15B268}" destId="{A0133DE9-635E-41A6-A138-6A6781CB4BC2}" srcOrd="4" destOrd="0" presId="urn:microsoft.com/office/officeart/2005/8/layout/vList3#2"/>
    <dgm:cxn modelId="{8252D07C-1A16-42C7-9634-AC071719AEA1}" type="presParOf" srcId="{A0133DE9-635E-41A6-A138-6A6781CB4BC2}" destId="{3EEBC306-067C-478F-9E1E-F60D3EB0DB10}" srcOrd="0" destOrd="0" presId="urn:microsoft.com/office/officeart/2005/8/layout/vList3#2"/>
    <dgm:cxn modelId="{DE89573D-6D93-4AB3-9459-75D8CBB454EA}" type="presParOf" srcId="{A0133DE9-635E-41A6-A138-6A6781CB4BC2}" destId="{2E9579A9-7CEE-4DC9-87D4-3DCA9A9338A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2C1977-A350-47BA-A289-608192B0CC21}" type="doc">
      <dgm:prSet loTypeId="urn:microsoft.com/office/officeart/2005/8/layout/vList3#3" loCatId="list" qsTypeId="urn:microsoft.com/office/officeart/2005/8/quickstyle/simple1" qsCatId="simple" csTypeId="urn:microsoft.com/office/officeart/2005/8/colors/colorful2" csCatId="colorful" phldr="1"/>
      <dgm:spPr/>
    </dgm:pt>
    <dgm:pt modelId="{4B2E6E3D-4D43-4877-BFD4-2A35488712D2}">
      <dgm:prSet phldrT="[Texto]"/>
      <dgm:spPr/>
      <dgm:t>
        <a:bodyPr/>
        <a:lstStyle/>
        <a:p>
          <a:r>
            <a:rPr lang="pt-BR" dirty="0" smtClean="0">
              <a:latin typeface="+mj-lt"/>
            </a:rPr>
            <a:t>Saneamento urbano, normalização dos cemitérios, do abastecimento de água e destinação de lixos e dejetos</a:t>
          </a:r>
          <a:endParaRPr lang="pt-BR" dirty="0"/>
        </a:p>
      </dgm:t>
    </dgm:pt>
    <dgm:pt modelId="{9A7827A9-1687-4171-A9F8-DAB498BF9D72}" type="parTrans" cxnId="{1A1557D8-9EBC-4692-924B-6740390EDD48}">
      <dgm:prSet/>
      <dgm:spPr/>
      <dgm:t>
        <a:bodyPr/>
        <a:lstStyle/>
        <a:p>
          <a:endParaRPr lang="pt-BR"/>
        </a:p>
      </dgm:t>
    </dgm:pt>
    <dgm:pt modelId="{9E1519E1-5241-4B80-BD10-8EFB110A8646}" type="sibTrans" cxnId="{1A1557D8-9EBC-4692-924B-6740390EDD48}">
      <dgm:prSet/>
      <dgm:spPr/>
      <dgm:t>
        <a:bodyPr/>
        <a:lstStyle/>
        <a:p>
          <a:endParaRPr lang="pt-BR"/>
        </a:p>
      </dgm:t>
    </dgm:pt>
    <dgm:pt modelId="{B7EF32D2-1131-4A09-B4A5-2B6ECAE83185}">
      <dgm:prSet phldrT="[Texto]"/>
      <dgm:spPr/>
      <dgm:t>
        <a:bodyPr/>
        <a:lstStyle/>
        <a:p>
          <a:r>
            <a:rPr lang="pt-BR" dirty="0" smtClean="0"/>
            <a:t>Controle sanitário dos portos e criação de instituições de combate a epidemias</a:t>
          </a:r>
          <a:endParaRPr lang="pt-BR" dirty="0"/>
        </a:p>
      </dgm:t>
    </dgm:pt>
    <dgm:pt modelId="{894AE8AF-68AF-4D4F-9BBA-7740AA19E6EF}" type="parTrans" cxnId="{8B2479A3-7414-47C0-B6F9-38E4147315E2}">
      <dgm:prSet/>
      <dgm:spPr/>
      <dgm:t>
        <a:bodyPr/>
        <a:lstStyle/>
        <a:p>
          <a:endParaRPr lang="pt-BR"/>
        </a:p>
      </dgm:t>
    </dgm:pt>
    <dgm:pt modelId="{3F4606EC-CA63-4725-8679-C603BF03379D}" type="sibTrans" cxnId="{8B2479A3-7414-47C0-B6F9-38E4147315E2}">
      <dgm:prSet/>
      <dgm:spPr/>
      <dgm:t>
        <a:bodyPr/>
        <a:lstStyle/>
        <a:p>
          <a:endParaRPr lang="pt-BR"/>
        </a:p>
      </dgm:t>
    </dgm:pt>
    <dgm:pt modelId="{6835DA76-A96F-49D2-8FF2-FFFAB48066F6}">
      <dgm:prSet phldrT="[Texto]"/>
      <dgm:spPr/>
      <dgm:t>
        <a:bodyPr/>
        <a:lstStyle/>
        <a:p>
          <a:r>
            <a:rPr lang="pt-BR" dirty="0" smtClean="0">
              <a:latin typeface="+mj-lt"/>
            </a:rPr>
            <a:t>Os primeiros registros de mortalidade, em 1859 na cidade do Rio de Janeiro</a:t>
          </a:r>
          <a:endParaRPr lang="pt-BR" dirty="0"/>
        </a:p>
      </dgm:t>
    </dgm:pt>
    <dgm:pt modelId="{E52EA627-5547-4D57-879B-3AEB8B234789}" type="parTrans" cxnId="{8AB37CB9-531E-4E7D-804E-C2A73178C36D}">
      <dgm:prSet/>
      <dgm:spPr/>
      <dgm:t>
        <a:bodyPr/>
        <a:lstStyle/>
        <a:p>
          <a:endParaRPr lang="pt-BR"/>
        </a:p>
      </dgm:t>
    </dgm:pt>
    <dgm:pt modelId="{B7277142-CCFE-4E15-9E3C-B38C277837BC}" type="sibTrans" cxnId="{8AB37CB9-531E-4E7D-804E-C2A73178C36D}">
      <dgm:prSet/>
      <dgm:spPr/>
      <dgm:t>
        <a:bodyPr/>
        <a:lstStyle/>
        <a:p>
          <a:endParaRPr lang="pt-BR"/>
        </a:p>
      </dgm:t>
    </dgm:pt>
    <dgm:pt modelId="{AC69DCDA-7A0D-4AFF-BA8F-23CCAB15B268}" type="pres">
      <dgm:prSet presAssocID="{4E2C1977-A350-47BA-A289-608192B0CC21}" presName="linearFlow" presStyleCnt="0">
        <dgm:presLayoutVars>
          <dgm:dir/>
          <dgm:resizeHandles val="exact"/>
        </dgm:presLayoutVars>
      </dgm:prSet>
      <dgm:spPr/>
    </dgm:pt>
    <dgm:pt modelId="{00B654BE-1D02-4766-AFF9-8767CDC79819}" type="pres">
      <dgm:prSet presAssocID="{4B2E6E3D-4D43-4877-BFD4-2A35488712D2}" presName="composite" presStyleCnt="0"/>
      <dgm:spPr/>
    </dgm:pt>
    <dgm:pt modelId="{82AF57DE-0F6C-48BE-909E-E6FDAD2200E9}" type="pres">
      <dgm:prSet presAssocID="{4B2E6E3D-4D43-4877-BFD4-2A35488712D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9BA2A52-9945-4804-89DA-021E1557D42A}" type="pres">
      <dgm:prSet presAssocID="{4B2E6E3D-4D43-4877-BFD4-2A35488712D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C628B2-9EF0-47BE-82C4-C4B218568578}" type="pres">
      <dgm:prSet presAssocID="{9E1519E1-5241-4B80-BD10-8EFB110A8646}" presName="spacing" presStyleCnt="0"/>
      <dgm:spPr/>
    </dgm:pt>
    <dgm:pt modelId="{7839454A-5AD8-4E2F-A7E5-CA977D0948B7}" type="pres">
      <dgm:prSet presAssocID="{B7EF32D2-1131-4A09-B4A5-2B6ECAE83185}" presName="composite" presStyleCnt="0"/>
      <dgm:spPr/>
    </dgm:pt>
    <dgm:pt modelId="{A60752F8-C2BB-4BD4-8F42-FD1B24DFB977}" type="pres">
      <dgm:prSet presAssocID="{B7EF32D2-1131-4A09-B4A5-2B6ECAE83185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C637767-2288-4FFA-9283-806BA3CE7BAA}" type="pres">
      <dgm:prSet presAssocID="{B7EF32D2-1131-4A09-B4A5-2B6ECAE8318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03DF83-4B88-4920-9F57-43CFE31534F0}" type="pres">
      <dgm:prSet presAssocID="{3F4606EC-CA63-4725-8679-C603BF03379D}" presName="spacing" presStyleCnt="0"/>
      <dgm:spPr/>
    </dgm:pt>
    <dgm:pt modelId="{A0133DE9-635E-41A6-A138-6A6781CB4BC2}" type="pres">
      <dgm:prSet presAssocID="{6835DA76-A96F-49D2-8FF2-FFFAB48066F6}" presName="composite" presStyleCnt="0"/>
      <dgm:spPr/>
    </dgm:pt>
    <dgm:pt modelId="{3EEBC306-067C-478F-9E1E-F60D3EB0DB10}" type="pres">
      <dgm:prSet presAssocID="{6835DA76-A96F-49D2-8FF2-FFFAB48066F6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2E9579A9-7CEE-4DC9-87D4-3DCA9A9338A1}" type="pres">
      <dgm:prSet presAssocID="{6835DA76-A96F-49D2-8FF2-FFFAB48066F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B2479A3-7414-47C0-B6F9-38E4147315E2}" srcId="{4E2C1977-A350-47BA-A289-608192B0CC21}" destId="{B7EF32D2-1131-4A09-B4A5-2B6ECAE83185}" srcOrd="1" destOrd="0" parTransId="{894AE8AF-68AF-4D4F-9BBA-7740AA19E6EF}" sibTransId="{3F4606EC-CA63-4725-8679-C603BF03379D}"/>
    <dgm:cxn modelId="{8AB37CB9-531E-4E7D-804E-C2A73178C36D}" srcId="{4E2C1977-A350-47BA-A289-608192B0CC21}" destId="{6835DA76-A96F-49D2-8FF2-FFFAB48066F6}" srcOrd="2" destOrd="0" parTransId="{E52EA627-5547-4D57-879B-3AEB8B234789}" sibTransId="{B7277142-CCFE-4E15-9E3C-B38C277837BC}"/>
    <dgm:cxn modelId="{A48FF4E7-AE42-4D1F-B595-E9A36AC408BA}" type="presOf" srcId="{6835DA76-A96F-49D2-8FF2-FFFAB48066F6}" destId="{2E9579A9-7CEE-4DC9-87D4-3DCA9A9338A1}" srcOrd="0" destOrd="0" presId="urn:microsoft.com/office/officeart/2005/8/layout/vList3#3"/>
    <dgm:cxn modelId="{1A1557D8-9EBC-4692-924B-6740390EDD48}" srcId="{4E2C1977-A350-47BA-A289-608192B0CC21}" destId="{4B2E6E3D-4D43-4877-BFD4-2A35488712D2}" srcOrd="0" destOrd="0" parTransId="{9A7827A9-1687-4171-A9F8-DAB498BF9D72}" sibTransId="{9E1519E1-5241-4B80-BD10-8EFB110A8646}"/>
    <dgm:cxn modelId="{8ACD9781-22CC-4C38-907A-2C05DD1BC618}" type="presOf" srcId="{B7EF32D2-1131-4A09-B4A5-2B6ECAE83185}" destId="{6C637767-2288-4FFA-9283-806BA3CE7BAA}" srcOrd="0" destOrd="0" presId="urn:microsoft.com/office/officeart/2005/8/layout/vList3#3"/>
    <dgm:cxn modelId="{FE9FBC84-E9C1-4ACB-A13D-EB781379104F}" type="presOf" srcId="{4E2C1977-A350-47BA-A289-608192B0CC21}" destId="{AC69DCDA-7A0D-4AFF-BA8F-23CCAB15B268}" srcOrd="0" destOrd="0" presId="urn:microsoft.com/office/officeart/2005/8/layout/vList3#3"/>
    <dgm:cxn modelId="{E4BDD5DB-9911-49EA-8FDE-284318B813C7}" type="presOf" srcId="{4B2E6E3D-4D43-4877-BFD4-2A35488712D2}" destId="{39BA2A52-9945-4804-89DA-021E1557D42A}" srcOrd="0" destOrd="0" presId="urn:microsoft.com/office/officeart/2005/8/layout/vList3#3"/>
    <dgm:cxn modelId="{CB6A4AA3-A5A9-4678-BEE0-D43958B7D488}" type="presParOf" srcId="{AC69DCDA-7A0D-4AFF-BA8F-23CCAB15B268}" destId="{00B654BE-1D02-4766-AFF9-8767CDC79819}" srcOrd="0" destOrd="0" presId="urn:microsoft.com/office/officeart/2005/8/layout/vList3#3"/>
    <dgm:cxn modelId="{9A22BA9D-BC2C-4C80-95EE-AE7C75588A2A}" type="presParOf" srcId="{00B654BE-1D02-4766-AFF9-8767CDC79819}" destId="{82AF57DE-0F6C-48BE-909E-E6FDAD2200E9}" srcOrd="0" destOrd="0" presId="urn:microsoft.com/office/officeart/2005/8/layout/vList3#3"/>
    <dgm:cxn modelId="{88999AEA-4038-4213-8DA2-8E8E3F76066B}" type="presParOf" srcId="{00B654BE-1D02-4766-AFF9-8767CDC79819}" destId="{39BA2A52-9945-4804-89DA-021E1557D42A}" srcOrd="1" destOrd="0" presId="urn:microsoft.com/office/officeart/2005/8/layout/vList3#3"/>
    <dgm:cxn modelId="{AA0D99A1-3BC6-4904-8EE3-54CDECED6CA1}" type="presParOf" srcId="{AC69DCDA-7A0D-4AFF-BA8F-23CCAB15B268}" destId="{58C628B2-9EF0-47BE-82C4-C4B218568578}" srcOrd="1" destOrd="0" presId="urn:microsoft.com/office/officeart/2005/8/layout/vList3#3"/>
    <dgm:cxn modelId="{5DF3CCF8-E3A3-4A10-AA1E-1FD0DE007A07}" type="presParOf" srcId="{AC69DCDA-7A0D-4AFF-BA8F-23CCAB15B268}" destId="{7839454A-5AD8-4E2F-A7E5-CA977D0948B7}" srcOrd="2" destOrd="0" presId="urn:microsoft.com/office/officeart/2005/8/layout/vList3#3"/>
    <dgm:cxn modelId="{0E140C01-8E53-4A1C-8A7F-F195A8C8A1CC}" type="presParOf" srcId="{7839454A-5AD8-4E2F-A7E5-CA977D0948B7}" destId="{A60752F8-C2BB-4BD4-8F42-FD1B24DFB977}" srcOrd="0" destOrd="0" presId="urn:microsoft.com/office/officeart/2005/8/layout/vList3#3"/>
    <dgm:cxn modelId="{9A5A51F7-0EC5-4A1B-8573-C6EEA998F429}" type="presParOf" srcId="{7839454A-5AD8-4E2F-A7E5-CA977D0948B7}" destId="{6C637767-2288-4FFA-9283-806BA3CE7BAA}" srcOrd="1" destOrd="0" presId="urn:microsoft.com/office/officeart/2005/8/layout/vList3#3"/>
    <dgm:cxn modelId="{6535EDFF-DD43-4AD4-BA35-C69F99DF26DF}" type="presParOf" srcId="{AC69DCDA-7A0D-4AFF-BA8F-23CCAB15B268}" destId="{D403DF83-4B88-4920-9F57-43CFE31534F0}" srcOrd="3" destOrd="0" presId="urn:microsoft.com/office/officeart/2005/8/layout/vList3#3"/>
    <dgm:cxn modelId="{402846B0-92FC-4CD8-9963-3ED9E7FD3C25}" type="presParOf" srcId="{AC69DCDA-7A0D-4AFF-BA8F-23CCAB15B268}" destId="{A0133DE9-635E-41A6-A138-6A6781CB4BC2}" srcOrd="4" destOrd="0" presId="urn:microsoft.com/office/officeart/2005/8/layout/vList3#3"/>
    <dgm:cxn modelId="{E4C9A6FF-2DFD-4BDD-AA07-6B3B80A3BE3F}" type="presParOf" srcId="{A0133DE9-635E-41A6-A138-6A6781CB4BC2}" destId="{3EEBC306-067C-478F-9E1E-F60D3EB0DB10}" srcOrd="0" destOrd="0" presId="urn:microsoft.com/office/officeart/2005/8/layout/vList3#3"/>
    <dgm:cxn modelId="{8E75C8FD-A5D7-4F9C-9131-FDD891933E1E}" type="presParOf" srcId="{A0133DE9-635E-41A6-A138-6A6781CB4BC2}" destId="{2E9579A9-7CEE-4DC9-87D4-3DCA9A9338A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2C1977-A350-47BA-A289-608192B0CC21}" type="doc">
      <dgm:prSet loTypeId="urn:microsoft.com/office/officeart/2005/8/layout/vList3#4" loCatId="list" qsTypeId="urn:microsoft.com/office/officeart/2005/8/quickstyle/simple1" qsCatId="simple" csTypeId="urn:microsoft.com/office/officeart/2005/8/colors/colorful4" csCatId="colorful" phldr="1"/>
      <dgm:spPr/>
    </dgm:pt>
    <dgm:pt modelId="{4B2E6E3D-4D43-4877-BFD4-2A35488712D2}">
      <dgm:prSet phldrT="[Texto]" custT="1"/>
      <dgm:spPr/>
      <dgm:t>
        <a:bodyPr/>
        <a:lstStyle/>
        <a:p>
          <a:r>
            <a:rPr lang="pt-BR" sz="1400" dirty="0" smtClean="0">
              <a:latin typeface="+mj-lt"/>
            </a:rPr>
            <a:t>Obrigatoriedade de vacinação contra a varíola, em 1846</a:t>
          </a:r>
          <a:endParaRPr lang="pt-BR" sz="1400" dirty="0"/>
        </a:p>
      </dgm:t>
    </dgm:pt>
    <dgm:pt modelId="{9A7827A9-1687-4171-A9F8-DAB498BF9D72}" type="parTrans" cxnId="{1A1557D8-9EBC-4692-924B-6740390EDD48}">
      <dgm:prSet/>
      <dgm:spPr/>
      <dgm:t>
        <a:bodyPr/>
        <a:lstStyle/>
        <a:p>
          <a:endParaRPr lang="pt-BR"/>
        </a:p>
      </dgm:t>
    </dgm:pt>
    <dgm:pt modelId="{9E1519E1-5241-4B80-BD10-8EFB110A8646}" type="sibTrans" cxnId="{1A1557D8-9EBC-4692-924B-6740390EDD48}">
      <dgm:prSet/>
      <dgm:spPr/>
      <dgm:t>
        <a:bodyPr/>
        <a:lstStyle/>
        <a:p>
          <a:endParaRPr lang="pt-BR"/>
        </a:p>
      </dgm:t>
    </dgm:pt>
    <dgm:pt modelId="{B7EF32D2-1131-4A09-B4A5-2B6ECAE83185}">
      <dgm:prSet phldrT="[Texto]" custT="1"/>
      <dgm:spPr/>
      <dgm:t>
        <a:bodyPr/>
        <a:lstStyle/>
        <a:p>
          <a:r>
            <a:rPr lang="pt-BR" sz="1400" dirty="0" smtClean="0">
              <a:latin typeface="+mj-lt"/>
            </a:rPr>
            <a:t>Abertura de hospícios, a partir de 1852</a:t>
          </a:r>
          <a:endParaRPr lang="pt-BR" sz="1400" dirty="0"/>
        </a:p>
      </dgm:t>
    </dgm:pt>
    <dgm:pt modelId="{894AE8AF-68AF-4D4F-9BBA-7740AA19E6EF}" type="parTrans" cxnId="{8B2479A3-7414-47C0-B6F9-38E4147315E2}">
      <dgm:prSet/>
      <dgm:spPr/>
      <dgm:t>
        <a:bodyPr/>
        <a:lstStyle/>
        <a:p>
          <a:endParaRPr lang="pt-BR"/>
        </a:p>
      </dgm:t>
    </dgm:pt>
    <dgm:pt modelId="{3F4606EC-CA63-4725-8679-C603BF03379D}" type="sibTrans" cxnId="{8B2479A3-7414-47C0-B6F9-38E4147315E2}">
      <dgm:prSet/>
      <dgm:spPr/>
      <dgm:t>
        <a:bodyPr/>
        <a:lstStyle/>
        <a:p>
          <a:endParaRPr lang="pt-BR"/>
        </a:p>
      </dgm:t>
    </dgm:pt>
    <dgm:pt modelId="{6835DA76-A96F-49D2-8FF2-FFFAB48066F6}">
      <dgm:prSet phldrT="[Texto]"/>
      <dgm:spPr/>
      <dgm:t>
        <a:bodyPr/>
        <a:lstStyle/>
        <a:p>
          <a:r>
            <a:rPr lang="pt-BR" dirty="0" smtClean="0">
              <a:latin typeface="+mj-lt"/>
            </a:rPr>
            <a:t>A assistência individual manteve-se inalterada. Porém há um movimento da Academia Real de Medicina que passou a perseguir a medicina caseira.</a:t>
          </a:r>
          <a:endParaRPr lang="pt-BR" dirty="0"/>
        </a:p>
      </dgm:t>
    </dgm:pt>
    <dgm:pt modelId="{E52EA627-5547-4D57-879B-3AEB8B234789}" type="parTrans" cxnId="{8AB37CB9-531E-4E7D-804E-C2A73178C36D}">
      <dgm:prSet/>
      <dgm:spPr/>
      <dgm:t>
        <a:bodyPr/>
        <a:lstStyle/>
        <a:p>
          <a:endParaRPr lang="pt-BR"/>
        </a:p>
      </dgm:t>
    </dgm:pt>
    <dgm:pt modelId="{B7277142-CCFE-4E15-9E3C-B38C277837BC}" type="sibTrans" cxnId="{8AB37CB9-531E-4E7D-804E-C2A73178C36D}">
      <dgm:prSet/>
      <dgm:spPr/>
      <dgm:t>
        <a:bodyPr/>
        <a:lstStyle/>
        <a:p>
          <a:endParaRPr lang="pt-BR"/>
        </a:p>
      </dgm:t>
    </dgm:pt>
    <dgm:pt modelId="{AC69DCDA-7A0D-4AFF-BA8F-23CCAB15B268}" type="pres">
      <dgm:prSet presAssocID="{4E2C1977-A350-47BA-A289-608192B0CC21}" presName="linearFlow" presStyleCnt="0">
        <dgm:presLayoutVars>
          <dgm:dir/>
          <dgm:resizeHandles val="exact"/>
        </dgm:presLayoutVars>
      </dgm:prSet>
      <dgm:spPr/>
    </dgm:pt>
    <dgm:pt modelId="{00B654BE-1D02-4766-AFF9-8767CDC79819}" type="pres">
      <dgm:prSet presAssocID="{4B2E6E3D-4D43-4877-BFD4-2A35488712D2}" presName="composite" presStyleCnt="0"/>
      <dgm:spPr/>
    </dgm:pt>
    <dgm:pt modelId="{82AF57DE-0F6C-48BE-909E-E6FDAD2200E9}" type="pres">
      <dgm:prSet presAssocID="{4B2E6E3D-4D43-4877-BFD4-2A35488712D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9BA2A52-9945-4804-89DA-021E1557D42A}" type="pres">
      <dgm:prSet presAssocID="{4B2E6E3D-4D43-4877-BFD4-2A35488712D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C628B2-9EF0-47BE-82C4-C4B218568578}" type="pres">
      <dgm:prSet presAssocID="{9E1519E1-5241-4B80-BD10-8EFB110A8646}" presName="spacing" presStyleCnt="0"/>
      <dgm:spPr/>
    </dgm:pt>
    <dgm:pt modelId="{7839454A-5AD8-4E2F-A7E5-CA977D0948B7}" type="pres">
      <dgm:prSet presAssocID="{B7EF32D2-1131-4A09-B4A5-2B6ECAE83185}" presName="composite" presStyleCnt="0"/>
      <dgm:spPr/>
    </dgm:pt>
    <dgm:pt modelId="{A60752F8-C2BB-4BD4-8F42-FD1B24DFB977}" type="pres">
      <dgm:prSet presAssocID="{B7EF32D2-1131-4A09-B4A5-2B6ECAE83185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C637767-2288-4FFA-9283-806BA3CE7BAA}" type="pres">
      <dgm:prSet presAssocID="{B7EF32D2-1131-4A09-B4A5-2B6ECAE8318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03DF83-4B88-4920-9F57-43CFE31534F0}" type="pres">
      <dgm:prSet presAssocID="{3F4606EC-CA63-4725-8679-C603BF03379D}" presName="spacing" presStyleCnt="0"/>
      <dgm:spPr/>
    </dgm:pt>
    <dgm:pt modelId="{A0133DE9-635E-41A6-A138-6A6781CB4BC2}" type="pres">
      <dgm:prSet presAssocID="{6835DA76-A96F-49D2-8FF2-FFFAB48066F6}" presName="composite" presStyleCnt="0"/>
      <dgm:spPr/>
    </dgm:pt>
    <dgm:pt modelId="{3EEBC306-067C-478F-9E1E-F60D3EB0DB10}" type="pres">
      <dgm:prSet presAssocID="{6835DA76-A96F-49D2-8FF2-FFFAB48066F6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2E9579A9-7CEE-4DC9-87D4-3DCA9A9338A1}" type="pres">
      <dgm:prSet presAssocID="{6835DA76-A96F-49D2-8FF2-FFFAB48066F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C0F3849-E712-47EA-A64F-74149F5D03F3}" type="presOf" srcId="{4B2E6E3D-4D43-4877-BFD4-2A35488712D2}" destId="{39BA2A52-9945-4804-89DA-021E1557D42A}" srcOrd="0" destOrd="0" presId="urn:microsoft.com/office/officeart/2005/8/layout/vList3#4"/>
    <dgm:cxn modelId="{8B2479A3-7414-47C0-B6F9-38E4147315E2}" srcId="{4E2C1977-A350-47BA-A289-608192B0CC21}" destId="{B7EF32D2-1131-4A09-B4A5-2B6ECAE83185}" srcOrd="1" destOrd="0" parTransId="{894AE8AF-68AF-4D4F-9BBA-7740AA19E6EF}" sibTransId="{3F4606EC-CA63-4725-8679-C603BF03379D}"/>
    <dgm:cxn modelId="{8AB37CB9-531E-4E7D-804E-C2A73178C36D}" srcId="{4E2C1977-A350-47BA-A289-608192B0CC21}" destId="{6835DA76-A96F-49D2-8FF2-FFFAB48066F6}" srcOrd="2" destOrd="0" parTransId="{E52EA627-5547-4D57-879B-3AEB8B234789}" sibTransId="{B7277142-CCFE-4E15-9E3C-B38C277837BC}"/>
    <dgm:cxn modelId="{590D912B-3EF8-4817-9B7D-DD797C56FC5C}" type="presOf" srcId="{6835DA76-A96F-49D2-8FF2-FFFAB48066F6}" destId="{2E9579A9-7CEE-4DC9-87D4-3DCA9A9338A1}" srcOrd="0" destOrd="0" presId="urn:microsoft.com/office/officeart/2005/8/layout/vList3#4"/>
    <dgm:cxn modelId="{1A1557D8-9EBC-4692-924B-6740390EDD48}" srcId="{4E2C1977-A350-47BA-A289-608192B0CC21}" destId="{4B2E6E3D-4D43-4877-BFD4-2A35488712D2}" srcOrd="0" destOrd="0" parTransId="{9A7827A9-1687-4171-A9F8-DAB498BF9D72}" sibTransId="{9E1519E1-5241-4B80-BD10-8EFB110A8646}"/>
    <dgm:cxn modelId="{493C36C3-D489-4CF9-A61E-1D581CFF9AC4}" type="presOf" srcId="{B7EF32D2-1131-4A09-B4A5-2B6ECAE83185}" destId="{6C637767-2288-4FFA-9283-806BA3CE7BAA}" srcOrd="0" destOrd="0" presId="urn:microsoft.com/office/officeart/2005/8/layout/vList3#4"/>
    <dgm:cxn modelId="{F02DDAE8-F638-49DB-9CC7-51068B3784FE}" type="presOf" srcId="{4E2C1977-A350-47BA-A289-608192B0CC21}" destId="{AC69DCDA-7A0D-4AFF-BA8F-23CCAB15B268}" srcOrd="0" destOrd="0" presId="urn:microsoft.com/office/officeart/2005/8/layout/vList3#4"/>
    <dgm:cxn modelId="{7249FB11-DA08-4CCA-B5AE-D66196157409}" type="presParOf" srcId="{AC69DCDA-7A0D-4AFF-BA8F-23CCAB15B268}" destId="{00B654BE-1D02-4766-AFF9-8767CDC79819}" srcOrd="0" destOrd="0" presId="urn:microsoft.com/office/officeart/2005/8/layout/vList3#4"/>
    <dgm:cxn modelId="{F66C68D5-39D9-4366-8D6D-2E328DF52926}" type="presParOf" srcId="{00B654BE-1D02-4766-AFF9-8767CDC79819}" destId="{82AF57DE-0F6C-48BE-909E-E6FDAD2200E9}" srcOrd="0" destOrd="0" presId="urn:microsoft.com/office/officeart/2005/8/layout/vList3#4"/>
    <dgm:cxn modelId="{BC7D3A3F-2729-48B3-B61E-B64445C77817}" type="presParOf" srcId="{00B654BE-1D02-4766-AFF9-8767CDC79819}" destId="{39BA2A52-9945-4804-89DA-021E1557D42A}" srcOrd="1" destOrd="0" presId="urn:microsoft.com/office/officeart/2005/8/layout/vList3#4"/>
    <dgm:cxn modelId="{95AE7A9F-32A2-43A4-A518-28CD3D04E44C}" type="presParOf" srcId="{AC69DCDA-7A0D-4AFF-BA8F-23CCAB15B268}" destId="{58C628B2-9EF0-47BE-82C4-C4B218568578}" srcOrd="1" destOrd="0" presId="urn:microsoft.com/office/officeart/2005/8/layout/vList3#4"/>
    <dgm:cxn modelId="{4CB1F4D6-CC32-4B31-A65B-3A0A3441F7CF}" type="presParOf" srcId="{AC69DCDA-7A0D-4AFF-BA8F-23CCAB15B268}" destId="{7839454A-5AD8-4E2F-A7E5-CA977D0948B7}" srcOrd="2" destOrd="0" presId="urn:microsoft.com/office/officeart/2005/8/layout/vList3#4"/>
    <dgm:cxn modelId="{0784105A-C274-489E-9905-875C6F9ED52D}" type="presParOf" srcId="{7839454A-5AD8-4E2F-A7E5-CA977D0948B7}" destId="{A60752F8-C2BB-4BD4-8F42-FD1B24DFB977}" srcOrd="0" destOrd="0" presId="urn:microsoft.com/office/officeart/2005/8/layout/vList3#4"/>
    <dgm:cxn modelId="{57857061-7532-46D2-8381-92242B3ACF8D}" type="presParOf" srcId="{7839454A-5AD8-4E2F-A7E5-CA977D0948B7}" destId="{6C637767-2288-4FFA-9283-806BA3CE7BAA}" srcOrd="1" destOrd="0" presId="urn:microsoft.com/office/officeart/2005/8/layout/vList3#4"/>
    <dgm:cxn modelId="{1E752319-F8BD-4246-B221-4C8D78FC04A6}" type="presParOf" srcId="{AC69DCDA-7A0D-4AFF-BA8F-23CCAB15B268}" destId="{D403DF83-4B88-4920-9F57-43CFE31534F0}" srcOrd="3" destOrd="0" presId="urn:microsoft.com/office/officeart/2005/8/layout/vList3#4"/>
    <dgm:cxn modelId="{83EAD16A-87B6-4F0B-A898-5755CED80376}" type="presParOf" srcId="{AC69DCDA-7A0D-4AFF-BA8F-23CCAB15B268}" destId="{A0133DE9-635E-41A6-A138-6A6781CB4BC2}" srcOrd="4" destOrd="0" presId="urn:microsoft.com/office/officeart/2005/8/layout/vList3#4"/>
    <dgm:cxn modelId="{7584E442-8BA8-40B1-A56C-066E9BF392E3}" type="presParOf" srcId="{A0133DE9-635E-41A6-A138-6A6781CB4BC2}" destId="{3EEBC306-067C-478F-9E1E-F60D3EB0DB10}" srcOrd="0" destOrd="0" presId="urn:microsoft.com/office/officeart/2005/8/layout/vList3#4"/>
    <dgm:cxn modelId="{856D4035-4A6B-4B9D-8B43-773FFFCD810F}" type="presParOf" srcId="{A0133DE9-635E-41A6-A138-6A6781CB4BC2}" destId="{2E9579A9-7CEE-4DC9-87D4-3DCA9A9338A1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895660-5351-4B7C-BB28-349F3CE39F38}" type="doc">
      <dgm:prSet loTypeId="urn:microsoft.com/office/officeart/2005/8/layout/hProcess4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5BCEFA39-DB41-4468-AA91-134CEF288E6E}">
      <dgm:prSet phldrT="[Texto]"/>
      <dgm:spPr/>
      <dgm:t>
        <a:bodyPr/>
        <a:lstStyle/>
        <a:p>
          <a:r>
            <a:rPr lang="pt-BR" dirty="0" smtClean="0"/>
            <a:t>1897</a:t>
          </a:r>
          <a:endParaRPr lang="pt-BR" dirty="0"/>
        </a:p>
      </dgm:t>
    </dgm:pt>
    <dgm:pt modelId="{4538B11C-76AB-4250-B4B8-F763EEEBC0DA}" type="parTrans" cxnId="{1C8AE7E4-C9E9-4F4B-B9A6-71016BF27B5B}">
      <dgm:prSet/>
      <dgm:spPr/>
      <dgm:t>
        <a:bodyPr/>
        <a:lstStyle/>
        <a:p>
          <a:endParaRPr lang="pt-BR"/>
        </a:p>
      </dgm:t>
    </dgm:pt>
    <dgm:pt modelId="{018E970F-3D28-4743-824B-5D43D04A7175}" type="sibTrans" cxnId="{1C8AE7E4-C9E9-4F4B-B9A6-71016BF27B5B}">
      <dgm:prSet/>
      <dgm:spPr/>
      <dgm:t>
        <a:bodyPr/>
        <a:lstStyle/>
        <a:p>
          <a:endParaRPr lang="pt-BR"/>
        </a:p>
      </dgm:t>
    </dgm:pt>
    <dgm:pt modelId="{0303B210-93D9-44EA-A6AA-689C277E0C48}">
      <dgm:prSet phldrT="[Texto]"/>
      <dgm:spPr/>
      <dgm:t>
        <a:bodyPr/>
        <a:lstStyle/>
        <a:p>
          <a:r>
            <a:rPr lang="pt-BR" dirty="0" smtClean="0"/>
            <a:t>Diretoria Geral de Saúde Pública</a:t>
          </a:r>
          <a:endParaRPr lang="pt-BR" dirty="0"/>
        </a:p>
      </dgm:t>
    </dgm:pt>
    <dgm:pt modelId="{ADADA738-BDC6-45D6-A170-F68B8271FCB1}" type="parTrans" cxnId="{73C6E6F9-D568-4A4C-AC07-4DD7DF3D8FF0}">
      <dgm:prSet/>
      <dgm:spPr/>
      <dgm:t>
        <a:bodyPr/>
        <a:lstStyle/>
        <a:p>
          <a:endParaRPr lang="pt-BR"/>
        </a:p>
      </dgm:t>
    </dgm:pt>
    <dgm:pt modelId="{68F97C68-74E0-4FE9-B7F5-805F866AB5C9}" type="sibTrans" cxnId="{73C6E6F9-D568-4A4C-AC07-4DD7DF3D8FF0}">
      <dgm:prSet/>
      <dgm:spPr/>
      <dgm:t>
        <a:bodyPr/>
        <a:lstStyle/>
        <a:p>
          <a:endParaRPr lang="pt-BR"/>
        </a:p>
      </dgm:t>
    </dgm:pt>
    <dgm:pt modelId="{F57C853B-EC02-4DDC-AD9A-426D91B00E77}">
      <dgm:prSet phldrT="[Texto]"/>
      <dgm:spPr/>
      <dgm:t>
        <a:bodyPr/>
        <a:lstStyle/>
        <a:p>
          <a:r>
            <a:rPr lang="pt-BR" dirty="0" smtClean="0"/>
            <a:t>1892</a:t>
          </a:r>
          <a:endParaRPr lang="pt-BR" dirty="0"/>
        </a:p>
      </dgm:t>
    </dgm:pt>
    <dgm:pt modelId="{C487D7C5-DC4E-430E-8A69-455698DBBA1F}" type="parTrans" cxnId="{E609445A-4FA8-43B5-9B6F-C52BCD2CC501}">
      <dgm:prSet/>
      <dgm:spPr/>
      <dgm:t>
        <a:bodyPr/>
        <a:lstStyle/>
        <a:p>
          <a:endParaRPr lang="pt-BR"/>
        </a:p>
      </dgm:t>
    </dgm:pt>
    <dgm:pt modelId="{BEBEC60C-0B2C-4A32-B546-AA74F37B7284}" type="sibTrans" cxnId="{E609445A-4FA8-43B5-9B6F-C52BCD2CC501}">
      <dgm:prSet/>
      <dgm:spPr/>
      <dgm:t>
        <a:bodyPr/>
        <a:lstStyle/>
        <a:p>
          <a:endParaRPr lang="pt-BR"/>
        </a:p>
      </dgm:t>
    </dgm:pt>
    <dgm:pt modelId="{A08CA853-8C30-4FFF-9FE7-F4DBED1E9512}">
      <dgm:prSet phldrT="[Texto]"/>
      <dgm:spPr/>
      <dgm:t>
        <a:bodyPr/>
        <a:lstStyle/>
        <a:p>
          <a:r>
            <a:rPr lang="pt-BR" dirty="0" smtClean="0"/>
            <a:t>Instituto Bacteriológico de SP (</a:t>
          </a:r>
          <a:r>
            <a:rPr lang="pt-BR" dirty="0" err="1" smtClean="0"/>
            <a:t>Butantan</a:t>
          </a:r>
          <a:r>
            <a:rPr lang="pt-BR" dirty="0" smtClean="0"/>
            <a:t> e Adolfo Lutz)</a:t>
          </a:r>
          <a:endParaRPr lang="pt-BR" dirty="0"/>
        </a:p>
      </dgm:t>
    </dgm:pt>
    <dgm:pt modelId="{922F99F5-2280-45FF-8E9E-57F53D7314FA}" type="parTrans" cxnId="{236D5DFB-E4AA-4CB7-89BE-2D26939FD9B4}">
      <dgm:prSet/>
      <dgm:spPr/>
      <dgm:t>
        <a:bodyPr/>
        <a:lstStyle/>
        <a:p>
          <a:endParaRPr lang="pt-BR"/>
        </a:p>
      </dgm:t>
    </dgm:pt>
    <dgm:pt modelId="{7CF67E3C-986A-4EFC-BA2E-6A5D5338F09E}" type="sibTrans" cxnId="{236D5DFB-E4AA-4CB7-89BE-2D26939FD9B4}">
      <dgm:prSet/>
      <dgm:spPr/>
      <dgm:t>
        <a:bodyPr/>
        <a:lstStyle/>
        <a:p>
          <a:endParaRPr lang="pt-BR"/>
        </a:p>
      </dgm:t>
    </dgm:pt>
    <dgm:pt modelId="{1C4FB3C5-537B-4A95-BE10-A99AC48FF86F}">
      <dgm:prSet phldrT="[Texto]"/>
      <dgm:spPr/>
      <dgm:t>
        <a:bodyPr/>
        <a:lstStyle/>
        <a:p>
          <a:r>
            <a:rPr lang="pt-BR" dirty="0" smtClean="0"/>
            <a:t>1900</a:t>
          </a:r>
          <a:endParaRPr lang="pt-BR" dirty="0"/>
        </a:p>
      </dgm:t>
    </dgm:pt>
    <dgm:pt modelId="{C383A3CC-DF34-41E1-BB6D-9712245C5388}" type="parTrans" cxnId="{D3C65A30-CE2D-4B75-B83E-856993F7CFD0}">
      <dgm:prSet/>
      <dgm:spPr/>
      <dgm:t>
        <a:bodyPr/>
        <a:lstStyle/>
        <a:p>
          <a:endParaRPr lang="pt-BR"/>
        </a:p>
      </dgm:t>
    </dgm:pt>
    <dgm:pt modelId="{FF75A273-725D-4A02-8730-CCBBD00773B3}" type="sibTrans" cxnId="{D3C65A30-CE2D-4B75-B83E-856993F7CFD0}">
      <dgm:prSet/>
      <dgm:spPr/>
      <dgm:t>
        <a:bodyPr/>
        <a:lstStyle/>
        <a:p>
          <a:endParaRPr lang="pt-BR"/>
        </a:p>
      </dgm:t>
    </dgm:pt>
    <dgm:pt modelId="{D4BAC527-90D6-477C-9AE8-7B26E391DA2E}">
      <dgm:prSet phldrT="[Texto]"/>
      <dgm:spPr/>
      <dgm:t>
        <a:bodyPr/>
        <a:lstStyle/>
        <a:p>
          <a:r>
            <a:rPr lang="pt-BR" dirty="0" smtClean="0"/>
            <a:t>Instituto Soroterápico Federal (FIOCRUZ)</a:t>
          </a:r>
          <a:endParaRPr lang="pt-BR" dirty="0"/>
        </a:p>
      </dgm:t>
    </dgm:pt>
    <dgm:pt modelId="{F063D1AE-6EF2-4118-8385-AEAD07D9C2C0}" type="parTrans" cxnId="{2E83B78A-1685-4FF8-9444-6B044CECE7E0}">
      <dgm:prSet/>
      <dgm:spPr/>
      <dgm:t>
        <a:bodyPr/>
        <a:lstStyle/>
        <a:p>
          <a:endParaRPr lang="pt-BR"/>
        </a:p>
      </dgm:t>
    </dgm:pt>
    <dgm:pt modelId="{9C5DB78D-0998-4841-ACFF-3B543AD76B17}" type="sibTrans" cxnId="{2E83B78A-1685-4FF8-9444-6B044CECE7E0}">
      <dgm:prSet/>
      <dgm:spPr/>
      <dgm:t>
        <a:bodyPr/>
        <a:lstStyle/>
        <a:p>
          <a:endParaRPr lang="pt-BR"/>
        </a:p>
      </dgm:t>
    </dgm:pt>
    <dgm:pt modelId="{FD2F1A4E-78AF-4E42-A877-DCED189FD345}">
      <dgm:prSet phldrT="[Texto]"/>
      <dgm:spPr/>
      <dgm:t>
        <a:bodyPr/>
        <a:lstStyle/>
        <a:p>
          <a:r>
            <a:rPr lang="pt-BR" dirty="0" smtClean="0"/>
            <a:t>1904</a:t>
          </a:r>
          <a:endParaRPr lang="pt-BR" dirty="0"/>
        </a:p>
      </dgm:t>
    </dgm:pt>
    <dgm:pt modelId="{E483431D-D38D-4FBA-9497-725DADC35DD7}" type="parTrans" cxnId="{2D0BC0C6-2C5A-490C-BD39-3054F4B52270}">
      <dgm:prSet/>
      <dgm:spPr/>
      <dgm:t>
        <a:bodyPr/>
        <a:lstStyle/>
        <a:p>
          <a:endParaRPr lang="pt-BR"/>
        </a:p>
      </dgm:t>
    </dgm:pt>
    <dgm:pt modelId="{4BE72DD0-8826-42B2-A914-C1A8A02A0628}" type="sibTrans" cxnId="{2D0BC0C6-2C5A-490C-BD39-3054F4B52270}">
      <dgm:prSet/>
      <dgm:spPr/>
      <dgm:t>
        <a:bodyPr/>
        <a:lstStyle/>
        <a:p>
          <a:endParaRPr lang="pt-BR"/>
        </a:p>
      </dgm:t>
    </dgm:pt>
    <dgm:pt modelId="{EDDEF3FB-A344-415C-B8B8-16EA1D1C3B07}">
      <dgm:prSet phldrT="[Texto]"/>
      <dgm:spPr/>
      <dgm:t>
        <a:bodyPr/>
        <a:lstStyle/>
        <a:p>
          <a:r>
            <a:rPr lang="pt-BR" dirty="0" smtClean="0"/>
            <a:t>Revolta da Vacina (RJ)</a:t>
          </a:r>
          <a:endParaRPr lang="pt-BR" dirty="0"/>
        </a:p>
      </dgm:t>
    </dgm:pt>
    <dgm:pt modelId="{9BEF7707-2979-4B3E-B070-0502769A76B8}" type="parTrans" cxnId="{9495B969-7A9E-40FE-9225-0FA5C277BA4C}">
      <dgm:prSet/>
      <dgm:spPr/>
      <dgm:t>
        <a:bodyPr/>
        <a:lstStyle/>
        <a:p>
          <a:endParaRPr lang="pt-BR"/>
        </a:p>
      </dgm:t>
    </dgm:pt>
    <dgm:pt modelId="{919C11DB-100D-4F60-8E62-FDBAAC31E02C}" type="sibTrans" cxnId="{9495B969-7A9E-40FE-9225-0FA5C277BA4C}">
      <dgm:prSet/>
      <dgm:spPr/>
      <dgm:t>
        <a:bodyPr/>
        <a:lstStyle/>
        <a:p>
          <a:endParaRPr lang="pt-BR"/>
        </a:p>
      </dgm:t>
    </dgm:pt>
    <dgm:pt modelId="{133DA570-15B5-4B9C-90AD-3FD37D5B767B}">
      <dgm:prSet phldrT="[Texto]"/>
      <dgm:spPr/>
      <dgm:t>
        <a:bodyPr/>
        <a:lstStyle/>
        <a:p>
          <a:r>
            <a:rPr lang="pt-BR" dirty="0" smtClean="0"/>
            <a:t>1920</a:t>
          </a:r>
          <a:endParaRPr lang="pt-BR" dirty="0"/>
        </a:p>
      </dgm:t>
    </dgm:pt>
    <dgm:pt modelId="{88DD0C9F-EC64-4CED-9BD3-BCFFD8353655}" type="parTrans" cxnId="{B80FB6F0-FF1C-4A31-95A6-D1740854EAA7}">
      <dgm:prSet/>
      <dgm:spPr/>
      <dgm:t>
        <a:bodyPr/>
        <a:lstStyle/>
        <a:p>
          <a:endParaRPr lang="pt-BR"/>
        </a:p>
      </dgm:t>
    </dgm:pt>
    <dgm:pt modelId="{E2F21D8D-6481-477D-9F04-395F5193B6B3}" type="sibTrans" cxnId="{B80FB6F0-FF1C-4A31-95A6-D1740854EAA7}">
      <dgm:prSet/>
      <dgm:spPr/>
      <dgm:t>
        <a:bodyPr/>
        <a:lstStyle/>
        <a:p>
          <a:endParaRPr lang="pt-BR"/>
        </a:p>
      </dgm:t>
    </dgm:pt>
    <dgm:pt modelId="{D5465C5D-0DE2-4960-BF5A-DC629AE727F1}">
      <dgm:prSet phldrT="[Texto]"/>
      <dgm:spPr/>
      <dgm:t>
        <a:bodyPr/>
        <a:lstStyle/>
        <a:p>
          <a:r>
            <a:rPr lang="pt-BR" dirty="0" smtClean="0"/>
            <a:t>Departamento Nacional de Saúde Pública</a:t>
          </a:r>
          <a:endParaRPr lang="pt-BR" dirty="0"/>
        </a:p>
      </dgm:t>
    </dgm:pt>
    <dgm:pt modelId="{E093B62B-5250-4043-8C18-A75485BDE38C}" type="parTrans" cxnId="{594ABB83-9278-409D-A74A-E5395E66A917}">
      <dgm:prSet/>
      <dgm:spPr/>
      <dgm:t>
        <a:bodyPr/>
        <a:lstStyle/>
        <a:p>
          <a:endParaRPr lang="pt-BR"/>
        </a:p>
      </dgm:t>
    </dgm:pt>
    <dgm:pt modelId="{6A5781EE-267A-4B14-89F9-9F5D154D8A9B}" type="sibTrans" cxnId="{594ABB83-9278-409D-A74A-E5395E66A917}">
      <dgm:prSet/>
      <dgm:spPr/>
      <dgm:t>
        <a:bodyPr/>
        <a:lstStyle/>
        <a:p>
          <a:endParaRPr lang="pt-BR"/>
        </a:p>
      </dgm:t>
    </dgm:pt>
    <dgm:pt modelId="{A2621FE8-C52C-4376-A9E6-FA81237CDE1F}">
      <dgm:prSet phldrT="[Texto]"/>
      <dgm:spPr/>
      <dgm:t>
        <a:bodyPr/>
        <a:lstStyle/>
        <a:p>
          <a:r>
            <a:rPr lang="pt-BR" dirty="0" smtClean="0"/>
            <a:t>1923</a:t>
          </a:r>
          <a:endParaRPr lang="pt-BR" dirty="0"/>
        </a:p>
      </dgm:t>
    </dgm:pt>
    <dgm:pt modelId="{575456D7-C324-47FD-AD6B-BD2F53EE1F87}" type="parTrans" cxnId="{E7BA1B68-9230-43DD-B350-587ACE616D74}">
      <dgm:prSet/>
      <dgm:spPr/>
      <dgm:t>
        <a:bodyPr/>
        <a:lstStyle/>
        <a:p>
          <a:endParaRPr lang="pt-BR"/>
        </a:p>
      </dgm:t>
    </dgm:pt>
    <dgm:pt modelId="{0A9177CD-0399-437C-BC2B-D8390058B42F}" type="sibTrans" cxnId="{E7BA1B68-9230-43DD-B350-587ACE616D74}">
      <dgm:prSet/>
      <dgm:spPr/>
      <dgm:t>
        <a:bodyPr/>
        <a:lstStyle/>
        <a:p>
          <a:endParaRPr lang="pt-BR"/>
        </a:p>
      </dgm:t>
    </dgm:pt>
    <dgm:pt modelId="{055D4CEB-99F1-4B47-8752-831195808017}">
      <dgm:prSet phldrT="[Texto]"/>
      <dgm:spPr/>
      <dgm:t>
        <a:bodyPr/>
        <a:lstStyle/>
        <a:p>
          <a:r>
            <a:rPr lang="pt-BR" dirty="0" smtClean="0"/>
            <a:t>Lei Elou Chaves (Caixas de Aposentadorias e Pensões - CAP)</a:t>
          </a:r>
          <a:endParaRPr lang="pt-BR" dirty="0"/>
        </a:p>
      </dgm:t>
    </dgm:pt>
    <dgm:pt modelId="{BBBE519D-830C-4BB1-9563-1BC9BDA2A517}" type="parTrans" cxnId="{3061E092-299B-4C3F-BC48-49DD0846D8F0}">
      <dgm:prSet/>
      <dgm:spPr/>
      <dgm:t>
        <a:bodyPr/>
        <a:lstStyle/>
        <a:p>
          <a:endParaRPr lang="pt-BR"/>
        </a:p>
      </dgm:t>
    </dgm:pt>
    <dgm:pt modelId="{71EC1110-53CA-47F9-BC3B-5CA53E5B1609}" type="sibTrans" cxnId="{3061E092-299B-4C3F-BC48-49DD0846D8F0}">
      <dgm:prSet/>
      <dgm:spPr/>
      <dgm:t>
        <a:bodyPr/>
        <a:lstStyle/>
        <a:p>
          <a:endParaRPr lang="pt-BR"/>
        </a:p>
      </dgm:t>
    </dgm:pt>
    <dgm:pt modelId="{ED3FDA9D-B904-4DB7-B514-567F099FAF49}" type="pres">
      <dgm:prSet presAssocID="{44895660-5351-4B7C-BB28-349F3CE39F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76C277-A2D2-41A6-B78A-BF92011322AD}" type="pres">
      <dgm:prSet presAssocID="{44895660-5351-4B7C-BB28-349F3CE39F38}" presName="tSp" presStyleCnt="0"/>
      <dgm:spPr/>
    </dgm:pt>
    <dgm:pt modelId="{331CA4E9-FEA3-4664-B723-F077D91461BB}" type="pres">
      <dgm:prSet presAssocID="{44895660-5351-4B7C-BB28-349F3CE39F38}" presName="bSp" presStyleCnt="0"/>
      <dgm:spPr/>
    </dgm:pt>
    <dgm:pt modelId="{93E69DD9-43FD-43CF-BEE4-C02EF43C294B}" type="pres">
      <dgm:prSet presAssocID="{44895660-5351-4B7C-BB28-349F3CE39F38}" presName="process" presStyleCnt="0"/>
      <dgm:spPr/>
    </dgm:pt>
    <dgm:pt modelId="{4666B798-4B51-4F1B-ABE3-2D5D5272FC9C}" type="pres">
      <dgm:prSet presAssocID="{5BCEFA39-DB41-4468-AA91-134CEF288E6E}" presName="composite1" presStyleCnt="0"/>
      <dgm:spPr/>
    </dgm:pt>
    <dgm:pt modelId="{5164EDB2-2D46-4AEE-8E66-1F03AFAAF5AD}" type="pres">
      <dgm:prSet presAssocID="{5BCEFA39-DB41-4468-AA91-134CEF288E6E}" presName="dummyNode1" presStyleLbl="node1" presStyleIdx="0" presStyleCnt="6"/>
      <dgm:spPr/>
    </dgm:pt>
    <dgm:pt modelId="{49880386-494C-4CE8-8633-5D17FFE41D2E}" type="pres">
      <dgm:prSet presAssocID="{5BCEFA39-DB41-4468-AA91-134CEF288E6E}" presName="childNode1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4A3246-D476-431F-92CC-A4273E94D4B6}" type="pres">
      <dgm:prSet presAssocID="{5BCEFA39-DB41-4468-AA91-134CEF288E6E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4C1A09-A9FC-4469-A2C3-9A6756DB6D53}" type="pres">
      <dgm:prSet presAssocID="{5BCEFA39-DB41-4468-AA91-134CEF288E6E}" presName="parentNode1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B64ACA-1FE9-42CF-A125-11E6AB2E5DA4}" type="pres">
      <dgm:prSet presAssocID="{5BCEFA39-DB41-4468-AA91-134CEF288E6E}" presName="connSite1" presStyleCnt="0"/>
      <dgm:spPr/>
    </dgm:pt>
    <dgm:pt modelId="{0A33C2ED-A2EB-43A0-B5C0-2B0F80F70CA5}" type="pres">
      <dgm:prSet presAssocID="{018E970F-3D28-4743-824B-5D43D04A7175}" presName="Name9" presStyleLbl="sibTrans2D1" presStyleIdx="0" presStyleCnt="5"/>
      <dgm:spPr/>
      <dgm:t>
        <a:bodyPr/>
        <a:lstStyle/>
        <a:p>
          <a:endParaRPr lang="pt-BR"/>
        </a:p>
      </dgm:t>
    </dgm:pt>
    <dgm:pt modelId="{B8DD3EA7-99D0-4175-8108-AD6C7D1F9B80}" type="pres">
      <dgm:prSet presAssocID="{F57C853B-EC02-4DDC-AD9A-426D91B00E77}" presName="composite2" presStyleCnt="0"/>
      <dgm:spPr/>
    </dgm:pt>
    <dgm:pt modelId="{A322E2CD-08B9-4FE5-81F5-1A12CA3C54EF}" type="pres">
      <dgm:prSet presAssocID="{F57C853B-EC02-4DDC-AD9A-426D91B00E77}" presName="dummyNode2" presStyleLbl="node1" presStyleIdx="0" presStyleCnt="6"/>
      <dgm:spPr/>
    </dgm:pt>
    <dgm:pt modelId="{ED1787CB-3C00-4D55-95E6-981D944730FF}" type="pres">
      <dgm:prSet presAssocID="{F57C853B-EC02-4DDC-AD9A-426D91B00E77}" presName="childNode2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51F776-0496-49C5-88D0-EE0FA7682933}" type="pres">
      <dgm:prSet presAssocID="{F57C853B-EC02-4DDC-AD9A-426D91B00E77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BA76F3-80F7-4CF2-A0E9-604A2067BDC1}" type="pres">
      <dgm:prSet presAssocID="{F57C853B-EC02-4DDC-AD9A-426D91B00E77}" presName="parentNode2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EAA9D5-0770-40D9-AFE0-8BFA2BC39927}" type="pres">
      <dgm:prSet presAssocID="{F57C853B-EC02-4DDC-AD9A-426D91B00E77}" presName="connSite2" presStyleCnt="0"/>
      <dgm:spPr/>
    </dgm:pt>
    <dgm:pt modelId="{760E8A67-29EC-4552-A6A0-55D6CBF85620}" type="pres">
      <dgm:prSet presAssocID="{BEBEC60C-0B2C-4A32-B546-AA74F37B7284}" presName="Name18" presStyleLbl="sibTrans2D1" presStyleIdx="1" presStyleCnt="5"/>
      <dgm:spPr/>
      <dgm:t>
        <a:bodyPr/>
        <a:lstStyle/>
        <a:p>
          <a:endParaRPr lang="pt-BR"/>
        </a:p>
      </dgm:t>
    </dgm:pt>
    <dgm:pt modelId="{C0A2C991-CB8C-4BD2-A4CA-F3FD08310CBF}" type="pres">
      <dgm:prSet presAssocID="{1C4FB3C5-537B-4A95-BE10-A99AC48FF86F}" presName="composite1" presStyleCnt="0"/>
      <dgm:spPr/>
    </dgm:pt>
    <dgm:pt modelId="{F1FD28D1-E65A-4286-88E0-31BB75E8C8C4}" type="pres">
      <dgm:prSet presAssocID="{1C4FB3C5-537B-4A95-BE10-A99AC48FF86F}" presName="dummyNode1" presStyleLbl="node1" presStyleIdx="1" presStyleCnt="6"/>
      <dgm:spPr/>
    </dgm:pt>
    <dgm:pt modelId="{1A8E5321-3A56-4B44-8EFE-E4FFB0E44B2B}" type="pres">
      <dgm:prSet presAssocID="{1C4FB3C5-537B-4A95-BE10-A99AC48FF86F}" presName="childNode1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DC88DC-1BAE-4F91-A291-5F9301BC039D}" type="pres">
      <dgm:prSet presAssocID="{1C4FB3C5-537B-4A95-BE10-A99AC48FF86F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027AD2-F4C1-4B36-A84C-B0D2B15ED92F}" type="pres">
      <dgm:prSet presAssocID="{1C4FB3C5-537B-4A95-BE10-A99AC48FF86F}" presName="parentNode1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6F5B9E-708A-4DE7-9C98-C35D8A1D3C88}" type="pres">
      <dgm:prSet presAssocID="{1C4FB3C5-537B-4A95-BE10-A99AC48FF86F}" presName="connSite1" presStyleCnt="0"/>
      <dgm:spPr/>
    </dgm:pt>
    <dgm:pt modelId="{5BF4AF56-0405-4FEA-9189-00E1673AA374}" type="pres">
      <dgm:prSet presAssocID="{FF75A273-725D-4A02-8730-CCBBD00773B3}" presName="Name9" presStyleLbl="sibTrans2D1" presStyleIdx="2" presStyleCnt="5"/>
      <dgm:spPr/>
      <dgm:t>
        <a:bodyPr/>
        <a:lstStyle/>
        <a:p>
          <a:endParaRPr lang="pt-BR"/>
        </a:p>
      </dgm:t>
    </dgm:pt>
    <dgm:pt modelId="{523D7138-DC09-4A07-BA64-B79890DDA8C3}" type="pres">
      <dgm:prSet presAssocID="{FD2F1A4E-78AF-4E42-A877-DCED189FD345}" presName="composite2" presStyleCnt="0"/>
      <dgm:spPr/>
    </dgm:pt>
    <dgm:pt modelId="{AE5C5C12-4272-40BD-B13A-FDC2DC7A9C9C}" type="pres">
      <dgm:prSet presAssocID="{FD2F1A4E-78AF-4E42-A877-DCED189FD345}" presName="dummyNode2" presStyleLbl="node1" presStyleIdx="2" presStyleCnt="6"/>
      <dgm:spPr/>
    </dgm:pt>
    <dgm:pt modelId="{AD3DC735-B86D-48AD-B2D1-5A52ED8BBABA}" type="pres">
      <dgm:prSet presAssocID="{FD2F1A4E-78AF-4E42-A877-DCED189FD345}" presName="childNode2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69155A-37CA-4DE0-9571-FF6D76AFED41}" type="pres">
      <dgm:prSet presAssocID="{FD2F1A4E-78AF-4E42-A877-DCED189FD345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FB60B0-25EC-4E14-9CD4-7D39C83DE119}" type="pres">
      <dgm:prSet presAssocID="{FD2F1A4E-78AF-4E42-A877-DCED189FD345}" presName="parentNode2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B340CF-5CFE-404D-94B3-9A2FF24AC0CD}" type="pres">
      <dgm:prSet presAssocID="{FD2F1A4E-78AF-4E42-A877-DCED189FD345}" presName="connSite2" presStyleCnt="0"/>
      <dgm:spPr/>
    </dgm:pt>
    <dgm:pt modelId="{F0CFBAA0-D0B2-4FBE-A9B2-EFB43537990B}" type="pres">
      <dgm:prSet presAssocID="{4BE72DD0-8826-42B2-A914-C1A8A02A0628}" presName="Name18" presStyleLbl="sibTrans2D1" presStyleIdx="3" presStyleCnt="5"/>
      <dgm:spPr/>
      <dgm:t>
        <a:bodyPr/>
        <a:lstStyle/>
        <a:p>
          <a:endParaRPr lang="pt-BR"/>
        </a:p>
      </dgm:t>
    </dgm:pt>
    <dgm:pt modelId="{FBA84154-98C8-4D8C-A3B1-51747706BACE}" type="pres">
      <dgm:prSet presAssocID="{133DA570-15B5-4B9C-90AD-3FD37D5B767B}" presName="composite1" presStyleCnt="0"/>
      <dgm:spPr/>
    </dgm:pt>
    <dgm:pt modelId="{E45AA044-4746-49A0-B0F5-2C2831C0C2C4}" type="pres">
      <dgm:prSet presAssocID="{133DA570-15B5-4B9C-90AD-3FD37D5B767B}" presName="dummyNode1" presStyleLbl="node1" presStyleIdx="3" presStyleCnt="6"/>
      <dgm:spPr/>
    </dgm:pt>
    <dgm:pt modelId="{C1E78E7B-D8CF-41C0-9D4C-7F0ED01269AC}" type="pres">
      <dgm:prSet presAssocID="{133DA570-15B5-4B9C-90AD-3FD37D5B767B}" presName="childNode1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88DB14-0F37-4857-A579-ED3F8F84CF1B}" type="pres">
      <dgm:prSet presAssocID="{133DA570-15B5-4B9C-90AD-3FD37D5B767B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402AF25-51E7-458A-ABDC-39346DEDA4A6}" type="pres">
      <dgm:prSet presAssocID="{133DA570-15B5-4B9C-90AD-3FD37D5B767B}" presName="parentNode1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676C3B-7D1E-4C35-B78E-CC890B5EB0D3}" type="pres">
      <dgm:prSet presAssocID="{133DA570-15B5-4B9C-90AD-3FD37D5B767B}" presName="connSite1" presStyleCnt="0"/>
      <dgm:spPr/>
    </dgm:pt>
    <dgm:pt modelId="{15073C1F-879A-46B4-A727-A4C07601D2D9}" type="pres">
      <dgm:prSet presAssocID="{E2F21D8D-6481-477D-9F04-395F5193B6B3}" presName="Name9" presStyleLbl="sibTrans2D1" presStyleIdx="4" presStyleCnt="5"/>
      <dgm:spPr/>
      <dgm:t>
        <a:bodyPr/>
        <a:lstStyle/>
        <a:p>
          <a:endParaRPr lang="pt-BR"/>
        </a:p>
      </dgm:t>
    </dgm:pt>
    <dgm:pt modelId="{4BB068C4-FFD7-41CE-B4AC-D94E5AFF099C}" type="pres">
      <dgm:prSet presAssocID="{A2621FE8-C52C-4376-A9E6-FA81237CDE1F}" presName="composite2" presStyleCnt="0"/>
      <dgm:spPr/>
    </dgm:pt>
    <dgm:pt modelId="{52FAED9C-F354-4F56-8EDF-500BAFAD11BE}" type="pres">
      <dgm:prSet presAssocID="{A2621FE8-C52C-4376-A9E6-FA81237CDE1F}" presName="dummyNode2" presStyleLbl="node1" presStyleIdx="4" presStyleCnt="6"/>
      <dgm:spPr/>
    </dgm:pt>
    <dgm:pt modelId="{F8EE1241-2EAC-4359-B867-2AA711E6B37A}" type="pres">
      <dgm:prSet presAssocID="{A2621FE8-C52C-4376-A9E6-FA81237CDE1F}" presName="childNode2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09DE11-AE92-4EE3-B147-804B19196EA1}" type="pres">
      <dgm:prSet presAssocID="{A2621FE8-C52C-4376-A9E6-FA81237CDE1F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D44C3C-A413-4EB9-8EC8-44E72D54F174}" type="pres">
      <dgm:prSet presAssocID="{A2621FE8-C52C-4376-A9E6-FA81237CDE1F}" presName="parentNode2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B20D99-DE05-426A-8F86-EF6B8F9A09BF}" type="pres">
      <dgm:prSet presAssocID="{A2621FE8-C52C-4376-A9E6-FA81237CDE1F}" presName="connSite2" presStyleCnt="0"/>
      <dgm:spPr/>
    </dgm:pt>
  </dgm:ptLst>
  <dgm:cxnLst>
    <dgm:cxn modelId="{594ABB83-9278-409D-A74A-E5395E66A917}" srcId="{133DA570-15B5-4B9C-90AD-3FD37D5B767B}" destId="{D5465C5D-0DE2-4960-BF5A-DC629AE727F1}" srcOrd="0" destOrd="0" parTransId="{E093B62B-5250-4043-8C18-A75485BDE38C}" sibTransId="{6A5781EE-267A-4B14-89F9-9F5D154D8A9B}"/>
    <dgm:cxn modelId="{C70CC81D-68E5-4497-AF3D-475CC07F5DB2}" type="presOf" srcId="{5BCEFA39-DB41-4468-AA91-134CEF288E6E}" destId="{664C1A09-A9FC-4469-A2C3-9A6756DB6D53}" srcOrd="0" destOrd="0" presId="urn:microsoft.com/office/officeart/2005/8/layout/hProcess4"/>
    <dgm:cxn modelId="{70C6186C-94F8-4E4C-9341-357F3BB2AE04}" type="presOf" srcId="{D4BAC527-90D6-477C-9AE8-7B26E391DA2E}" destId="{EDDC88DC-1BAE-4F91-A291-5F9301BC039D}" srcOrd="1" destOrd="0" presId="urn:microsoft.com/office/officeart/2005/8/layout/hProcess4"/>
    <dgm:cxn modelId="{1C8AE7E4-C9E9-4F4B-B9A6-71016BF27B5B}" srcId="{44895660-5351-4B7C-BB28-349F3CE39F38}" destId="{5BCEFA39-DB41-4468-AA91-134CEF288E6E}" srcOrd="0" destOrd="0" parTransId="{4538B11C-76AB-4250-B4B8-F763EEEBC0DA}" sibTransId="{018E970F-3D28-4743-824B-5D43D04A7175}"/>
    <dgm:cxn modelId="{4A94A0C0-C99C-411E-BF2D-A49751C066C3}" type="presOf" srcId="{D5465C5D-0DE2-4960-BF5A-DC629AE727F1}" destId="{3D88DB14-0F37-4857-A579-ED3F8F84CF1B}" srcOrd="1" destOrd="0" presId="urn:microsoft.com/office/officeart/2005/8/layout/hProcess4"/>
    <dgm:cxn modelId="{03B5602A-F6E9-4BA2-ABB3-29EEC6B83EAE}" type="presOf" srcId="{BEBEC60C-0B2C-4A32-B546-AA74F37B7284}" destId="{760E8A67-29EC-4552-A6A0-55D6CBF85620}" srcOrd="0" destOrd="0" presId="urn:microsoft.com/office/officeart/2005/8/layout/hProcess4"/>
    <dgm:cxn modelId="{E44EBC9C-2FAA-4B2D-91ED-FFA1C4BF5D68}" type="presOf" srcId="{4BE72DD0-8826-42B2-A914-C1A8A02A0628}" destId="{F0CFBAA0-D0B2-4FBE-A9B2-EFB43537990B}" srcOrd="0" destOrd="0" presId="urn:microsoft.com/office/officeart/2005/8/layout/hProcess4"/>
    <dgm:cxn modelId="{2E83B78A-1685-4FF8-9444-6B044CECE7E0}" srcId="{1C4FB3C5-537B-4A95-BE10-A99AC48FF86F}" destId="{D4BAC527-90D6-477C-9AE8-7B26E391DA2E}" srcOrd="0" destOrd="0" parTransId="{F063D1AE-6EF2-4118-8385-AEAD07D9C2C0}" sibTransId="{9C5DB78D-0998-4841-ACFF-3B543AD76B17}"/>
    <dgm:cxn modelId="{AAE12569-64E6-4755-932D-EAE7512E685D}" type="presOf" srcId="{055D4CEB-99F1-4B47-8752-831195808017}" destId="{B809DE11-AE92-4EE3-B147-804B19196EA1}" srcOrd="1" destOrd="0" presId="urn:microsoft.com/office/officeart/2005/8/layout/hProcess4"/>
    <dgm:cxn modelId="{1169DCCD-1608-47BD-843C-6F4332C532ED}" type="presOf" srcId="{EDDEF3FB-A344-415C-B8B8-16EA1D1C3B07}" destId="{AD3DC735-B86D-48AD-B2D1-5A52ED8BBABA}" srcOrd="0" destOrd="0" presId="urn:microsoft.com/office/officeart/2005/8/layout/hProcess4"/>
    <dgm:cxn modelId="{236D5DFB-E4AA-4CB7-89BE-2D26939FD9B4}" srcId="{F57C853B-EC02-4DDC-AD9A-426D91B00E77}" destId="{A08CA853-8C30-4FFF-9FE7-F4DBED1E9512}" srcOrd="0" destOrd="0" parTransId="{922F99F5-2280-45FF-8E9E-57F53D7314FA}" sibTransId="{7CF67E3C-986A-4EFC-BA2E-6A5D5338F09E}"/>
    <dgm:cxn modelId="{9FA30E71-0EE7-42A7-A1EB-B6BA587A682F}" type="presOf" srcId="{A08CA853-8C30-4FFF-9FE7-F4DBED1E9512}" destId="{A151F776-0496-49C5-88D0-EE0FA7682933}" srcOrd="1" destOrd="0" presId="urn:microsoft.com/office/officeart/2005/8/layout/hProcess4"/>
    <dgm:cxn modelId="{3061E092-299B-4C3F-BC48-49DD0846D8F0}" srcId="{A2621FE8-C52C-4376-A9E6-FA81237CDE1F}" destId="{055D4CEB-99F1-4B47-8752-831195808017}" srcOrd="0" destOrd="0" parTransId="{BBBE519D-830C-4BB1-9563-1BC9BDA2A517}" sibTransId="{71EC1110-53CA-47F9-BC3B-5CA53E5B1609}"/>
    <dgm:cxn modelId="{9495B969-7A9E-40FE-9225-0FA5C277BA4C}" srcId="{FD2F1A4E-78AF-4E42-A877-DCED189FD345}" destId="{EDDEF3FB-A344-415C-B8B8-16EA1D1C3B07}" srcOrd="0" destOrd="0" parTransId="{9BEF7707-2979-4B3E-B070-0502769A76B8}" sibTransId="{919C11DB-100D-4F60-8E62-FDBAAC31E02C}"/>
    <dgm:cxn modelId="{507B83A7-3D83-4375-87CB-6E2D8DFD8F36}" type="presOf" srcId="{FD2F1A4E-78AF-4E42-A877-DCED189FD345}" destId="{E3FB60B0-25EC-4E14-9CD4-7D39C83DE119}" srcOrd="0" destOrd="0" presId="urn:microsoft.com/office/officeart/2005/8/layout/hProcess4"/>
    <dgm:cxn modelId="{FA0BB41B-EFA6-48D9-9E6B-D7B4A75485F6}" type="presOf" srcId="{44895660-5351-4B7C-BB28-349F3CE39F38}" destId="{ED3FDA9D-B904-4DB7-B514-567F099FAF49}" srcOrd="0" destOrd="0" presId="urn:microsoft.com/office/officeart/2005/8/layout/hProcess4"/>
    <dgm:cxn modelId="{0FFFE8B0-D8DD-46FE-B6B5-CE45DBCA0020}" type="presOf" srcId="{018E970F-3D28-4743-824B-5D43D04A7175}" destId="{0A33C2ED-A2EB-43A0-B5C0-2B0F80F70CA5}" srcOrd="0" destOrd="0" presId="urn:microsoft.com/office/officeart/2005/8/layout/hProcess4"/>
    <dgm:cxn modelId="{1244BC94-D78A-43CF-B587-96F5C879F31D}" type="presOf" srcId="{055D4CEB-99F1-4B47-8752-831195808017}" destId="{F8EE1241-2EAC-4359-B867-2AA711E6B37A}" srcOrd="0" destOrd="0" presId="urn:microsoft.com/office/officeart/2005/8/layout/hProcess4"/>
    <dgm:cxn modelId="{6B745507-B46B-406C-A0AC-1E13135AEC23}" type="presOf" srcId="{EDDEF3FB-A344-415C-B8B8-16EA1D1C3B07}" destId="{8F69155A-37CA-4DE0-9571-FF6D76AFED41}" srcOrd="1" destOrd="0" presId="urn:microsoft.com/office/officeart/2005/8/layout/hProcess4"/>
    <dgm:cxn modelId="{D3C65A30-CE2D-4B75-B83E-856993F7CFD0}" srcId="{44895660-5351-4B7C-BB28-349F3CE39F38}" destId="{1C4FB3C5-537B-4A95-BE10-A99AC48FF86F}" srcOrd="2" destOrd="0" parTransId="{C383A3CC-DF34-41E1-BB6D-9712245C5388}" sibTransId="{FF75A273-725D-4A02-8730-CCBBD00773B3}"/>
    <dgm:cxn modelId="{EC3F8B5C-253A-43BF-BDDF-3722344184D6}" type="presOf" srcId="{0303B210-93D9-44EA-A6AA-689C277E0C48}" destId="{BF4A3246-D476-431F-92CC-A4273E94D4B6}" srcOrd="1" destOrd="0" presId="urn:microsoft.com/office/officeart/2005/8/layout/hProcess4"/>
    <dgm:cxn modelId="{4CCADD49-ECE5-4BEF-BE81-F47034D257C5}" type="presOf" srcId="{E2F21D8D-6481-477D-9F04-395F5193B6B3}" destId="{15073C1F-879A-46B4-A727-A4C07601D2D9}" srcOrd="0" destOrd="0" presId="urn:microsoft.com/office/officeart/2005/8/layout/hProcess4"/>
    <dgm:cxn modelId="{47E4B1DF-3DB8-40E1-91EE-F022DA9A8107}" type="presOf" srcId="{A2621FE8-C52C-4376-A9E6-FA81237CDE1F}" destId="{5FD44C3C-A413-4EB9-8EC8-44E72D54F174}" srcOrd="0" destOrd="0" presId="urn:microsoft.com/office/officeart/2005/8/layout/hProcess4"/>
    <dgm:cxn modelId="{B80FB6F0-FF1C-4A31-95A6-D1740854EAA7}" srcId="{44895660-5351-4B7C-BB28-349F3CE39F38}" destId="{133DA570-15B5-4B9C-90AD-3FD37D5B767B}" srcOrd="4" destOrd="0" parTransId="{88DD0C9F-EC64-4CED-9BD3-BCFFD8353655}" sibTransId="{E2F21D8D-6481-477D-9F04-395F5193B6B3}"/>
    <dgm:cxn modelId="{65A3FCB0-FBC0-4F4F-87B7-C40D1BB2E626}" type="presOf" srcId="{1C4FB3C5-537B-4A95-BE10-A99AC48FF86F}" destId="{61027AD2-F4C1-4B36-A84C-B0D2B15ED92F}" srcOrd="0" destOrd="0" presId="urn:microsoft.com/office/officeart/2005/8/layout/hProcess4"/>
    <dgm:cxn modelId="{E7BA1B68-9230-43DD-B350-587ACE616D74}" srcId="{44895660-5351-4B7C-BB28-349F3CE39F38}" destId="{A2621FE8-C52C-4376-A9E6-FA81237CDE1F}" srcOrd="5" destOrd="0" parTransId="{575456D7-C324-47FD-AD6B-BD2F53EE1F87}" sibTransId="{0A9177CD-0399-437C-BC2B-D8390058B42F}"/>
    <dgm:cxn modelId="{F1C155AB-8CF0-4841-BFE4-0114E8F7998E}" type="presOf" srcId="{D5465C5D-0DE2-4960-BF5A-DC629AE727F1}" destId="{C1E78E7B-D8CF-41C0-9D4C-7F0ED01269AC}" srcOrd="0" destOrd="0" presId="urn:microsoft.com/office/officeart/2005/8/layout/hProcess4"/>
    <dgm:cxn modelId="{281EEC07-763F-468E-9C4C-559F169B091F}" type="presOf" srcId="{D4BAC527-90D6-477C-9AE8-7B26E391DA2E}" destId="{1A8E5321-3A56-4B44-8EFE-E4FFB0E44B2B}" srcOrd="0" destOrd="0" presId="urn:microsoft.com/office/officeart/2005/8/layout/hProcess4"/>
    <dgm:cxn modelId="{1324EE25-71BC-4217-B93E-676DD81D75B5}" type="presOf" srcId="{FF75A273-725D-4A02-8730-CCBBD00773B3}" destId="{5BF4AF56-0405-4FEA-9189-00E1673AA374}" srcOrd="0" destOrd="0" presId="urn:microsoft.com/office/officeart/2005/8/layout/hProcess4"/>
    <dgm:cxn modelId="{E609445A-4FA8-43B5-9B6F-C52BCD2CC501}" srcId="{44895660-5351-4B7C-BB28-349F3CE39F38}" destId="{F57C853B-EC02-4DDC-AD9A-426D91B00E77}" srcOrd="1" destOrd="0" parTransId="{C487D7C5-DC4E-430E-8A69-455698DBBA1F}" sibTransId="{BEBEC60C-0B2C-4A32-B546-AA74F37B7284}"/>
    <dgm:cxn modelId="{73C6E6F9-D568-4A4C-AC07-4DD7DF3D8FF0}" srcId="{5BCEFA39-DB41-4468-AA91-134CEF288E6E}" destId="{0303B210-93D9-44EA-A6AA-689C277E0C48}" srcOrd="0" destOrd="0" parTransId="{ADADA738-BDC6-45D6-A170-F68B8271FCB1}" sibTransId="{68F97C68-74E0-4FE9-B7F5-805F866AB5C9}"/>
    <dgm:cxn modelId="{8E3997B5-4432-44AD-98A5-FD088FB9A874}" type="presOf" srcId="{F57C853B-EC02-4DDC-AD9A-426D91B00E77}" destId="{C4BA76F3-80F7-4CF2-A0E9-604A2067BDC1}" srcOrd="0" destOrd="0" presId="urn:microsoft.com/office/officeart/2005/8/layout/hProcess4"/>
    <dgm:cxn modelId="{89EF32A2-B1BE-46B1-AD7F-2D714F0F6900}" type="presOf" srcId="{A08CA853-8C30-4FFF-9FE7-F4DBED1E9512}" destId="{ED1787CB-3C00-4D55-95E6-981D944730FF}" srcOrd="0" destOrd="0" presId="urn:microsoft.com/office/officeart/2005/8/layout/hProcess4"/>
    <dgm:cxn modelId="{F19E9807-79E9-4F2D-8D2F-9385CF025D1A}" type="presOf" srcId="{0303B210-93D9-44EA-A6AA-689C277E0C48}" destId="{49880386-494C-4CE8-8633-5D17FFE41D2E}" srcOrd="0" destOrd="0" presId="urn:microsoft.com/office/officeart/2005/8/layout/hProcess4"/>
    <dgm:cxn modelId="{C5869133-8D7A-4CC0-88B9-0C1E7364A846}" type="presOf" srcId="{133DA570-15B5-4B9C-90AD-3FD37D5B767B}" destId="{9402AF25-51E7-458A-ABDC-39346DEDA4A6}" srcOrd="0" destOrd="0" presId="urn:microsoft.com/office/officeart/2005/8/layout/hProcess4"/>
    <dgm:cxn modelId="{2D0BC0C6-2C5A-490C-BD39-3054F4B52270}" srcId="{44895660-5351-4B7C-BB28-349F3CE39F38}" destId="{FD2F1A4E-78AF-4E42-A877-DCED189FD345}" srcOrd="3" destOrd="0" parTransId="{E483431D-D38D-4FBA-9497-725DADC35DD7}" sibTransId="{4BE72DD0-8826-42B2-A914-C1A8A02A0628}"/>
    <dgm:cxn modelId="{14927793-FDC9-49B0-A1BF-0F03F02221E2}" type="presParOf" srcId="{ED3FDA9D-B904-4DB7-B514-567F099FAF49}" destId="{8676C277-A2D2-41A6-B78A-BF92011322AD}" srcOrd="0" destOrd="0" presId="urn:microsoft.com/office/officeart/2005/8/layout/hProcess4"/>
    <dgm:cxn modelId="{8DDEC1C6-230F-4EB0-858E-381599532871}" type="presParOf" srcId="{ED3FDA9D-B904-4DB7-B514-567F099FAF49}" destId="{331CA4E9-FEA3-4664-B723-F077D91461BB}" srcOrd="1" destOrd="0" presId="urn:microsoft.com/office/officeart/2005/8/layout/hProcess4"/>
    <dgm:cxn modelId="{82E57FC3-C7EA-4593-9166-58E8B92DB8EE}" type="presParOf" srcId="{ED3FDA9D-B904-4DB7-B514-567F099FAF49}" destId="{93E69DD9-43FD-43CF-BEE4-C02EF43C294B}" srcOrd="2" destOrd="0" presId="urn:microsoft.com/office/officeart/2005/8/layout/hProcess4"/>
    <dgm:cxn modelId="{08F07F07-3172-4018-8C72-6B64E575619D}" type="presParOf" srcId="{93E69DD9-43FD-43CF-BEE4-C02EF43C294B}" destId="{4666B798-4B51-4F1B-ABE3-2D5D5272FC9C}" srcOrd="0" destOrd="0" presId="urn:microsoft.com/office/officeart/2005/8/layout/hProcess4"/>
    <dgm:cxn modelId="{49D07ACA-52FD-493B-B29B-2F5D55CC1FE5}" type="presParOf" srcId="{4666B798-4B51-4F1B-ABE3-2D5D5272FC9C}" destId="{5164EDB2-2D46-4AEE-8E66-1F03AFAAF5AD}" srcOrd="0" destOrd="0" presId="urn:microsoft.com/office/officeart/2005/8/layout/hProcess4"/>
    <dgm:cxn modelId="{F02115F8-0D22-4EFE-BDBC-7152A4849951}" type="presParOf" srcId="{4666B798-4B51-4F1B-ABE3-2D5D5272FC9C}" destId="{49880386-494C-4CE8-8633-5D17FFE41D2E}" srcOrd="1" destOrd="0" presId="urn:microsoft.com/office/officeart/2005/8/layout/hProcess4"/>
    <dgm:cxn modelId="{4FD64267-A071-46E8-938E-B538B12B46FA}" type="presParOf" srcId="{4666B798-4B51-4F1B-ABE3-2D5D5272FC9C}" destId="{BF4A3246-D476-431F-92CC-A4273E94D4B6}" srcOrd="2" destOrd="0" presId="urn:microsoft.com/office/officeart/2005/8/layout/hProcess4"/>
    <dgm:cxn modelId="{581FF3C5-1688-4E39-A739-700FF640350E}" type="presParOf" srcId="{4666B798-4B51-4F1B-ABE3-2D5D5272FC9C}" destId="{664C1A09-A9FC-4469-A2C3-9A6756DB6D53}" srcOrd="3" destOrd="0" presId="urn:microsoft.com/office/officeart/2005/8/layout/hProcess4"/>
    <dgm:cxn modelId="{7730E365-10DC-40B8-956B-28A55CA8300B}" type="presParOf" srcId="{4666B798-4B51-4F1B-ABE3-2D5D5272FC9C}" destId="{F7B64ACA-1FE9-42CF-A125-11E6AB2E5DA4}" srcOrd="4" destOrd="0" presId="urn:microsoft.com/office/officeart/2005/8/layout/hProcess4"/>
    <dgm:cxn modelId="{55883BB5-122D-4FA9-9D48-67664C6FE230}" type="presParOf" srcId="{93E69DD9-43FD-43CF-BEE4-C02EF43C294B}" destId="{0A33C2ED-A2EB-43A0-B5C0-2B0F80F70CA5}" srcOrd="1" destOrd="0" presId="urn:microsoft.com/office/officeart/2005/8/layout/hProcess4"/>
    <dgm:cxn modelId="{E58719EF-EAF9-44F3-A87A-43C7376D62ED}" type="presParOf" srcId="{93E69DD9-43FD-43CF-BEE4-C02EF43C294B}" destId="{B8DD3EA7-99D0-4175-8108-AD6C7D1F9B80}" srcOrd="2" destOrd="0" presId="urn:microsoft.com/office/officeart/2005/8/layout/hProcess4"/>
    <dgm:cxn modelId="{C214E71A-6E47-41AE-97B7-67D6D730CF4D}" type="presParOf" srcId="{B8DD3EA7-99D0-4175-8108-AD6C7D1F9B80}" destId="{A322E2CD-08B9-4FE5-81F5-1A12CA3C54EF}" srcOrd="0" destOrd="0" presId="urn:microsoft.com/office/officeart/2005/8/layout/hProcess4"/>
    <dgm:cxn modelId="{68ADC2AD-4A65-4DC8-B8F7-313D7955AEF5}" type="presParOf" srcId="{B8DD3EA7-99D0-4175-8108-AD6C7D1F9B80}" destId="{ED1787CB-3C00-4D55-95E6-981D944730FF}" srcOrd="1" destOrd="0" presId="urn:microsoft.com/office/officeart/2005/8/layout/hProcess4"/>
    <dgm:cxn modelId="{ABEEA7EC-F854-42B0-A655-0506E8DB57A4}" type="presParOf" srcId="{B8DD3EA7-99D0-4175-8108-AD6C7D1F9B80}" destId="{A151F776-0496-49C5-88D0-EE0FA7682933}" srcOrd="2" destOrd="0" presId="urn:microsoft.com/office/officeart/2005/8/layout/hProcess4"/>
    <dgm:cxn modelId="{E721E9B3-9198-4277-A2F0-EF524C0CFA6D}" type="presParOf" srcId="{B8DD3EA7-99D0-4175-8108-AD6C7D1F9B80}" destId="{C4BA76F3-80F7-4CF2-A0E9-604A2067BDC1}" srcOrd="3" destOrd="0" presId="urn:microsoft.com/office/officeart/2005/8/layout/hProcess4"/>
    <dgm:cxn modelId="{19493B19-1638-46F6-BDA1-72B0B2B52DFF}" type="presParOf" srcId="{B8DD3EA7-99D0-4175-8108-AD6C7D1F9B80}" destId="{90EAA9D5-0770-40D9-AFE0-8BFA2BC39927}" srcOrd="4" destOrd="0" presId="urn:microsoft.com/office/officeart/2005/8/layout/hProcess4"/>
    <dgm:cxn modelId="{B0504F29-6CA4-4F64-83E6-752227C016C0}" type="presParOf" srcId="{93E69DD9-43FD-43CF-BEE4-C02EF43C294B}" destId="{760E8A67-29EC-4552-A6A0-55D6CBF85620}" srcOrd="3" destOrd="0" presId="urn:microsoft.com/office/officeart/2005/8/layout/hProcess4"/>
    <dgm:cxn modelId="{3F7D88EB-139B-47DB-B203-A98A5F628CA2}" type="presParOf" srcId="{93E69DD9-43FD-43CF-BEE4-C02EF43C294B}" destId="{C0A2C991-CB8C-4BD2-A4CA-F3FD08310CBF}" srcOrd="4" destOrd="0" presId="urn:microsoft.com/office/officeart/2005/8/layout/hProcess4"/>
    <dgm:cxn modelId="{1066E999-4195-4C03-87FF-13D2C1E86AA7}" type="presParOf" srcId="{C0A2C991-CB8C-4BD2-A4CA-F3FD08310CBF}" destId="{F1FD28D1-E65A-4286-88E0-31BB75E8C8C4}" srcOrd="0" destOrd="0" presId="urn:microsoft.com/office/officeart/2005/8/layout/hProcess4"/>
    <dgm:cxn modelId="{05A9F232-4B56-4035-B8AC-7A7E5C453A42}" type="presParOf" srcId="{C0A2C991-CB8C-4BD2-A4CA-F3FD08310CBF}" destId="{1A8E5321-3A56-4B44-8EFE-E4FFB0E44B2B}" srcOrd="1" destOrd="0" presId="urn:microsoft.com/office/officeart/2005/8/layout/hProcess4"/>
    <dgm:cxn modelId="{93F7F040-2B54-492E-813F-8D962A126652}" type="presParOf" srcId="{C0A2C991-CB8C-4BD2-A4CA-F3FD08310CBF}" destId="{EDDC88DC-1BAE-4F91-A291-5F9301BC039D}" srcOrd="2" destOrd="0" presId="urn:microsoft.com/office/officeart/2005/8/layout/hProcess4"/>
    <dgm:cxn modelId="{82F56618-E9C7-4775-8FDE-715ACF4DD0AF}" type="presParOf" srcId="{C0A2C991-CB8C-4BD2-A4CA-F3FD08310CBF}" destId="{61027AD2-F4C1-4B36-A84C-B0D2B15ED92F}" srcOrd="3" destOrd="0" presId="urn:microsoft.com/office/officeart/2005/8/layout/hProcess4"/>
    <dgm:cxn modelId="{A17D08C6-9A50-4C25-89BE-2B7FE32B4DF6}" type="presParOf" srcId="{C0A2C991-CB8C-4BD2-A4CA-F3FD08310CBF}" destId="{216F5B9E-708A-4DE7-9C98-C35D8A1D3C88}" srcOrd="4" destOrd="0" presId="urn:microsoft.com/office/officeart/2005/8/layout/hProcess4"/>
    <dgm:cxn modelId="{368E9EA6-1704-4586-B50C-EE329944D447}" type="presParOf" srcId="{93E69DD9-43FD-43CF-BEE4-C02EF43C294B}" destId="{5BF4AF56-0405-4FEA-9189-00E1673AA374}" srcOrd="5" destOrd="0" presId="urn:microsoft.com/office/officeart/2005/8/layout/hProcess4"/>
    <dgm:cxn modelId="{C92494D1-0466-4950-AB54-B484B6D12DF6}" type="presParOf" srcId="{93E69DD9-43FD-43CF-BEE4-C02EF43C294B}" destId="{523D7138-DC09-4A07-BA64-B79890DDA8C3}" srcOrd="6" destOrd="0" presId="urn:microsoft.com/office/officeart/2005/8/layout/hProcess4"/>
    <dgm:cxn modelId="{9B42F39E-B583-49F1-A7D9-559208ED95B3}" type="presParOf" srcId="{523D7138-DC09-4A07-BA64-B79890DDA8C3}" destId="{AE5C5C12-4272-40BD-B13A-FDC2DC7A9C9C}" srcOrd="0" destOrd="0" presId="urn:microsoft.com/office/officeart/2005/8/layout/hProcess4"/>
    <dgm:cxn modelId="{658F56E1-D901-4A8A-8126-FD0F2C5A58DD}" type="presParOf" srcId="{523D7138-DC09-4A07-BA64-B79890DDA8C3}" destId="{AD3DC735-B86D-48AD-B2D1-5A52ED8BBABA}" srcOrd="1" destOrd="0" presId="urn:microsoft.com/office/officeart/2005/8/layout/hProcess4"/>
    <dgm:cxn modelId="{A9AD8BA2-23BC-4B0B-9CD2-50AEA7323F46}" type="presParOf" srcId="{523D7138-DC09-4A07-BA64-B79890DDA8C3}" destId="{8F69155A-37CA-4DE0-9571-FF6D76AFED41}" srcOrd="2" destOrd="0" presId="urn:microsoft.com/office/officeart/2005/8/layout/hProcess4"/>
    <dgm:cxn modelId="{38365E9F-236E-463A-B158-EEEBBD02043F}" type="presParOf" srcId="{523D7138-DC09-4A07-BA64-B79890DDA8C3}" destId="{E3FB60B0-25EC-4E14-9CD4-7D39C83DE119}" srcOrd="3" destOrd="0" presId="urn:microsoft.com/office/officeart/2005/8/layout/hProcess4"/>
    <dgm:cxn modelId="{EB8A5552-9ABB-4CA0-A318-04D579359A42}" type="presParOf" srcId="{523D7138-DC09-4A07-BA64-B79890DDA8C3}" destId="{82B340CF-5CFE-404D-94B3-9A2FF24AC0CD}" srcOrd="4" destOrd="0" presId="urn:microsoft.com/office/officeart/2005/8/layout/hProcess4"/>
    <dgm:cxn modelId="{7F594D89-AD61-4339-BD83-A7DE29A832CA}" type="presParOf" srcId="{93E69DD9-43FD-43CF-BEE4-C02EF43C294B}" destId="{F0CFBAA0-D0B2-4FBE-A9B2-EFB43537990B}" srcOrd="7" destOrd="0" presId="urn:microsoft.com/office/officeart/2005/8/layout/hProcess4"/>
    <dgm:cxn modelId="{080BE964-0339-4B1B-B7B8-77D653645ECD}" type="presParOf" srcId="{93E69DD9-43FD-43CF-BEE4-C02EF43C294B}" destId="{FBA84154-98C8-4D8C-A3B1-51747706BACE}" srcOrd="8" destOrd="0" presId="urn:microsoft.com/office/officeart/2005/8/layout/hProcess4"/>
    <dgm:cxn modelId="{BC8C206A-C103-4F68-A3EC-62786D768354}" type="presParOf" srcId="{FBA84154-98C8-4D8C-A3B1-51747706BACE}" destId="{E45AA044-4746-49A0-B0F5-2C2831C0C2C4}" srcOrd="0" destOrd="0" presId="urn:microsoft.com/office/officeart/2005/8/layout/hProcess4"/>
    <dgm:cxn modelId="{8261210B-FF45-4D12-838F-4DF6FDED98E6}" type="presParOf" srcId="{FBA84154-98C8-4D8C-A3B1-51747706BACE}" destId="{C1E78E7B-D8CF-41C0-9D4C-7F0ED01269AC}" srcOrd="1" destOrd="0" presId="urn:microsoft.com/office/officeart/2005/8/layout/hProcess4"/>
    <dgm:cxn modelId="{98A521FF-A6CB-4B3D-AE2E-A1CAC6885F43}" type="presParOf" srcId="{FBA84154-98C8-4D8C-A3B1-51747706BACE}" destId="{3D88DB14-0F37-4857-A579-ED3F8F84CF1B}" srcOrd="2" destOrd="0" presId="urn:microsoft.com/office/officeart/2005/8/layout/hProcess4"/>
    <dgm:cxn modelId="{61B65463-D7C4-436B-8D33-26CFCCB312ED}" type="presParOf" srcId="{FBA84154-98C8-4D8C-A3B1-51747706BACE}" destId="{9402AF25-51E7-458A-ABDC-39346DEDA4A6}" srcOrd="3" destOrd="0" presId="urn:microsoft.com/office/officeart/2005/8/layout/hProcess4"/>
    <dgm:cxn modelId="{1FA452CD-1430-4D15-A979-AB1478F37642}" type="presParOf" srcId="{FBA84154-98C8-4D8C-A3B1-51747706BACE}" destId="{66676C3B-7D1E-4C35-B78E-CC890B5EB0D3}" srcOrd="4" destOrd="0" presId="urn:microsoft.com/office/officeart/2005/8/layout/hProcess4"/>
    <dgm:cxn modelId="{54959FA7-8F37-410D-BD86-EDDE2DD9ABA0}" type="presParOf" srcId="{93E69DD9-43FD-43CF-BEE4-C02EF43C294B}" destId="{15073C1F-879A-46B4-A727-A4C07601D2D9}" srcOrd="9" destOrd="0" presId="urn:microsoft.com/office/officeart/2005/8/layout/hProcess4"/>
    <dgm:cxn modelId="{B3EE5522-EBBC-4D11-B4A0-D5B697D42A27}" type="presParOf" srcId="{93E69DD9-43FD-43CF-BEE4-C02EF43C294B}" destId="{4BB068C4-FFD7-41CE-B4AC-D94E5AFF099C}" srcOrd="10" destOrd="0" presId="urn:microsoft.com/office/officeart/2005/8/layout/hProcess4"/>
    <dgm:cxn modelId="{56ED4ED6-C6DA-4274-8471-7931E8B743C5}" type="presParOf" srcId="{4BB068C4-FFD7-41CE-B4AC-D94E5AFF099C}" destId="{52FAED9C-F354-4F56-8EDF-500BAFAD11BE}" srcOrd="0" destOrd="0" presId="urn:microsoft.com/office/officeart/2005/8/layout/hProcess4"/>
    <dgm:cxn modelId="{B82E14EA-9595-48C2-81E9-D83F03B42FF8}" type="presParOf" srcId="{4BB068C4-FFD7-41CE-B4AC-D94E5AFF099C}" destId="{F8EE1241-2EAC-4359-B867-2AA711E6B37A}" srcOrd="1" destOrd="0" presId="urn:microsoft.com/office/officeart/2005/8/layout/hProcess4"/>
    <dgm:cxn modelId="{433D0C45-077D-4CA6-80E5-31DC24D20236}" type="presParOf" srcId="{4BB068C4-FFD7-41CE-B4AC-D94E5AFF099C}" destId="{B809DE11-AE92-4EE3-B147-804B19196EA1}" srcOrd="2" destOrd="0" presId="urn:microsoft.com/office/officeart/2005/8/layout/hProcess4"/>
    <dgm:cxn modelId="{A1F58024-0BFF-4AC6-89A5-8A7CA6FB1D5C}" type="presParOf" srcId="{4BB068C4-FFD7-41CE-B4AC-D94E5AFF099C}" destId="{5FD44C3C-A413-4EB9-8EC8-44E72D54F174}" srcOrd="3" destOrd="0" presId="urn:microsoft.com/office/officeart/2005/8/layout/hProcess4"/>
    <dgm:cxn modelId="{2140A7B1-32FD-4619-8EDE-2C2A10D8C139}" type="presParOf" srcId="{4BB068C4-FFD7-41CE-B4AC-D94E5AFF099C}" destId="{AEB20D99-DE05-426A-8F86-EF6B8F9A09B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895660-5351-4B7C-BB28-349F3CE39F38}" type="doc">
      <dgm:prSet loTypeId="urn:microsoft.com/office/officeart/2005/8/layout/hProcess4" loCatId="process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pt-BR"/>
        </a:p>
      </dgm:t>
    </dgm:pt>
    <dgm:pt modelId="{5BCEFA39-DB41-4468-AA91-134CEF288E6E}">
      <dgm:prSet phldrT="[Texto]"/>
      <dgm:spPr/>
      <dgm:t>
        <a:bodyPr/>
        <a:lstStyle/>
        <a:p>
          <a:r>
            <a:rPr lang="pt-BR" dirty="0" smtClean="0"/>
            <a:t>1930</a:t>
          </a:r>
          <a:endParaRPr lang="pt-BR" dirty="0"/>
        </a:p>
      </dgm:t>
    </dgm:pt>
    <dgm:pt modelId="{4538B11C-76AB-4250-B4B8-F763EEEBC0DA}" type="parTrans" cxnId="{1C8AE7E4-C9E9-4F4B-B9A6-71016BF27B5B}">
      <dgm:prSet/>
      <dgm:spPr/>
      <dgm:t>
        <a:bodyPr/>
        <a:lstStyle/>
        <a:p>
          <a:endParaRPr lang="pt-BR"/>
        </a:p>
      </dgm:t>
    </dgm:pt>
    <dgm:pt modelId="{018E970F-3D28-4743-824B-5D43D04A7175}" type="sibTrans" cxnId="{1C8AE7E4-C9E9-4F4B-B9A6-71016BF27B5B}">
      <dgm:prSet/>
      <dgm:spPr/>
      <dgm:t>
        <a:bodyPr/>
        <a:lstStyle/>
        <a:p>
          <a:endParaRPr lang="pt-BR"/>
        </a:p>
      </dgm:t>
    </dgm:pt>
    <dgm:pt modelId="{0303B210-93D9-44EA-A6AA-689C277E0C48}">
      <dgm:prSet phldrT="[Texto]"/>
      <dgm:spPr/>
      <dgm:t>
        <a:bodyPr/>
        <a:lstStyle/>
        <a:p>
          <a:r>
            <a:rPr lang="pt-BR" dirty="0" smtClean="0"/>
            <a:t>Criação do Ministério da Educação e Saúde</a:t>
          </a:r>
          <a:endParaRPr lang="pt-BR" dirty="0"/>
        </a:p>
      </dgm:t>
    </dgm:pt>
    <dgm:pt modelId="{ADADA738-BDC6-45D6-A170-F68B8271FCB1}" type="parTrans" cxnId="{73C6E6F9-D568-4A4C-AC07-4DD7DF3D8FF0}">
      <dgm:prSet/>
      <dgm:spPr/>
      <dgm:t>
        <a:bodyPr/>
        <a:lstStyle/>
        <a:p>
          <a:endParaRPr lang="pt-BR"/>
        </a:p>
      </dgm:t>
    </dgm:pt>
    <dgm:pt modelId="{68F97C68-74E0-4FE9-B7F5-805F866AB5C9}" type="sibTrans" cxnId="{73C6E6F9-D568-4A4C-AC07-4DD7DF3D8FF0}">
      <dgm:prSet/>
      <dgm:spPr/>
      <dgm:t>
        <a:bodyPr/>
        <a:lstStyle/>
        <a:p>
          <a:endParaRPr lang="pt-BR"/>
        </a:p>
      </dgm:t>
    </dgm:pt>
    <dgm:pt modelId="{F57C853B-EC02-4DDC-AD9A-426D91B00E77}">
      <dgm:prSet phldrT="[Texto]"/>
      <dgm:spPr/>
      <dgm:t>
        <a:bodyPr/>
        <a:lstStyle/>
        <a:p>
          <a:r>
            <a:rPr lang="pt-BR" dirty="0" smtClean="0"/>
            <a:t>1933</a:t>
          </a:r>
          <a:endParaRPr lang="pt-BR" dirty="0"/>
        </a:p>
      </dgm:t>
    </dgm:pt>
    <dgm:pt modelId="{C487D7C5-DC4E-430E-8A69-455698DBBA1F}" type="parTrans" cxnId="{E609445A-4FA8-43B5-9B6F-C52BCD2CC501}">
      <dgm:prSet/>
      <dgm:spPr/>
      <dgm:t>
        <a:bodyPr/>
        <a:lstStyle/>
        <a:p>
          <a:endParaRPr lang="pt-BR"/>
        </a:p>
      </dgm:t>
    </dgm:pt>
    <dgm:pt modelId="{BEBEC60C-0B2C-4A32-B546-AA74F37B7284}" type="sibTrans" cxnId="{E609445A-4FA8-43B5-9B6F-C52BCD2CC501}">
      <dgm:prSet/>
      <dgm:spPr/>
      <dgm:t>
        <a:bodyPr/>
        <a:lstStyle/>
        <a:p>
          <a:endParaRPr lang="pt-BR"/>
        </a:p>
      </dgm:t>
    </dgm:pt>
    <dgm:pt modelId="{A08CA853-8C30-4FFF-9FE7-F4DBED1E9512}">
      <dgm:prSet phldrT="[Texto]"/>
      <dgm:spPr/>
      <dgm:t>
        <a:bodyPr/>
        <a:lstStyle/>
        <a:p>
          <a:r>
            <a:rPr lang="pt-BR" dirty="0" smtClean="0"/>
            <a:t>Criação dos Institutos de Aposentadorias e Pensões (IAP)</a:t>
          </a:r>
          <a:endParaRPr lang="pt-BR" dirty="0"/>
        </a:p>
      </dgm:t>
    </dgm:pt>
    <dgm:pt modelId="{922F99F5-2280-45FF-8E9E-57F53D7314FA}" type="parTrans" cxnId="{236D5DFB-E4AA-4CB7-89BE-2D26939FD9B4}">
      <dgm:prSet/>
      <dgm:spPr/>
      <dgm:t>
        <a:bodyPr/>
        <a:lstStyle/>
        <a:p>
          <a:endParaRPr lang="pt-BR"/>
        </a:p>
      </dgm:t>
    </dgm:pt>
    <dgm:pt modelId="{7CF67E3C-986A-4EFC-BA2E-6A5D5338F09E}" type="sibTrans" cxnId="{236D5DFB-E4AA-4CB7-89BE-2D26939FD9B4}">
      <dgm:prSet/>
      <dgm:spPr/>
      <dgm:t>
        <a:bodyPr/>
        <a:lstStyle/>
        <a:p>
          <a:endParaRPr lang="pt-BR"/>
        </a:p>
      </dgm:t>
    </dgm:pt>
    <dgm:pt modelId="{EDDEF3FB-A344-415C-B8B8-16EA1D1C3B07}">
      <dgm:prSet phldrT="[Texto]"/>
      <dgm:spPr/>
      <dgm:t>
        <a:bodyPr/>
        <a:lstStyle/>
        <a:p>
          <a:r>
            <a:rPr lang="pt-BR" dirty="0" smtClean="0"/>
            <a:t>1º. Plano Nacional de Combate à Lepra</a:t>
          </a:r>
          <a:endParaRPr lang="pt-BR" dirty="0"/>
        </a:p>
      </dgm:t>
    </dgm:pt>
    <dgm:pt modelId="{9BEF7707-2979-4B3E-B070-0502769A76B8}" type="parTrans" cxnId="{9495B969-7A9E-40FE-9225-0FA5C277BA4C}">
      <dgm:prSet/>
      <dgm:spPr/>
      <dgm:t>
        <a:bodyPr/>
        <a:lstStyle/>
        <a:p>
          <a:endParaRPr lang="pt-BR"/>
        </a:p>
      </dgm:t>
    </dgm:pt>
    <dgm:pt modelId="{919C11DB-100D-4F60-8E62-FDBAAC31E02C}" type="sibTrans" cxnId="{9495B969-7A9E-40FE-9225-0FA5C277BA4C}">
      <dgm:prSet/>
      <dgm:spPr/>
      <dgm:t>
        <a:bodyPr/>
        <a:lstStyle/>
        <a:p>
          <a:endParaRPr lang="pt-BR"/>
        </a:p>
      </dgm:t>
    </dgm:pt>
    <dgm:pt modelId="{133DA570-15B5-4B9C-90AD-3FD37D5B767B}">
      <dgm:prSet phldrT="[Texto]"/>
      <dgm:spPr/>
      <dgm:t>
        <a:bodyPr/>
        <a:lstStyle/>
        <a:p>
          <a:r>
            <a:rPr lang="pt-BR" dirty="0" smtClean="0"/>
            <a:t>1942</a:t>
          </a:r>
          <a:endParaRPr lang="pt-BR" dirty="0"/>
        </a:p>
      </dgm:t>
    </dgm:pt>
    <dgm:pt modelId="{88DD0C9F-EC64-4CED-9BD3-BCFFD8353655}" type="parTrans" cxnId="{B80FB6F0-FF1C-4A31-95A6-D1740854EAA7}">
      <dgm:prSet/>
      <dgm:spPr/>
      <dgm:t>
        <a:bodyPr/>
        <a:lstStyle/>
        <a:p>
          <a:endParaRPr lang="pt-BR"/>
        </a:p>
      </dgm:t>
    </dgm:pt>
    <dgm:pt modelId="{E2F21D8D-6481-477D-9F04-395F5193B6B3}" type="sibTrans" cxnId="{B80FB6F0-FF1C-4A31-95A6-D1740854EAA7}">
      <dgm:prSet/>
      <dgm:spPr/>
      <dgm:t>
        <a:bodyPr/>
        <a:lstStyle/>
        <a:p>
          <a:endParaRPr lang="pt-BR"/>
        </a:p>
      </dgm:t>
    </dgm:pt>
    <dgm:pt modelId="{D5465C5D-0DE2-4960-BF5A-DC629AE727F1}">
      <dgm:prSet phldrT="[Texto]"/>
      <dgm:spPr/>
      <dgm:t>
        <a:bodyPr/>
        <a:lstStyle/>
        <a:p>
          <a:r>
            <a:rPr lang="pt-BR" dirty="0" smtClean="0"/>
            <a:t>Criação do Serviço Especial de Saúde Pública (SESP)</a:t>
          </a:r>
          <a:endParaRPr lang="pt-BR" dirty="0"/>
        </a:p>
      </dgm:t>
    </dgm:pt>
    <dgm:pt modelId="{E093B62B-5250-4043-8C18-A75485BDE38C}" type="parTrans" cxnId="{594ABB83-9278-409D-A74A-E5395E66A917}">
      <dgm:prSet/>
      <dgm:spPr/>
      <dgm:t>
        <a:bodyPr/>
        <a:lstStyle/>
        <a:p>
          <a:endParaRPr lang="pt-BR"/>
        </a:p>
      </dgm:t>
    </dgm:pt>
    <dgm:pt modelId="{6A5781EE-267A-4B14-89F9-9F5D154D8A9B}" type="sibTrans" cxnId="{594ABB83-9278-409D-A74A-E5395E66A917}">
      <dgm:prSet/>
      <dgm:spPr/>
      <dgm:t>
        <a:bodyPr/>
        <a:lstStyle/>
        <a:p>
          <a:endParaRPr lang="pt-BR"/>
        </a:p>
      </dgm:t>
    </dgm:pt>
    <dgm:pt modelId="{A2621FE8-C52C-4376-A9E6-FA81237CDE1F}">
      <dgm:prSet phldrT="[Texto]"/>
      <dgm:spPr/>
      <dgm:t>
        <a:bodyPr/>
        <a:lstStyle/>
        <a:p>
          <a:r>
            <a:rPr lang="pt-BR" dirty="0" smtClean="0"/>
            <a:t>1943</a:t>
          </a:r>
          <a:endParaRPr lang="pt-BR" dirty="0"/>
        </a:p>
      </dgm:t>
    </dgm:pt>
    <dgm:pt modelId="{575456D7-C324-47FD-AD6B-BD2F53EE1F87}" type="parTrans" cxnId="{E7BA1B68-9230-43DD-B350-587ACE616D74}">
      <dgm:prSet/>
      <dgm:spPr/>
      <dgm:t>
        <a:bodyPr/>
        <a:lstStyle/>
        <a:p>
          <a:endParaRPr lang="pt-BR"/>
        </a:p>
      </dgm:t>
    </dgm:pt>
    <dgm:pt modelId="{0A9177CD-0399-437C-BC2B-D8390058B42F}" type="sibTrans" cxnId="{E7BA1B68-9230-43DD-B350-587ACE616D74}">
      <dgm:prSet/>
      <dgm:spPr/>
      <dgm:t>
        <a:bodyPr/>
        <a:lstStyle/>
        <a:p>
          <a:endParaRPr lang="pt-BR"/>
        </a:p>
      </dgm:t>
    </dgm:pt>
    <dgm:pt modelId="{055D4CEB-99F1-4B47-8752-831195808017}">
      <dgm:prSet phldrT="[Texto]"/>
      <dgm:spPr/>
      <dgm:t>
        <a:bodyPr/>
        <a:lstStyle/>
        <a:p>
          <a:r>
            <a:rPr lang="pt-BR" dirty="0" smtClean="0"/>
            <a:t>Criação da Consolidação das Leis do Trabalho (CLT)</a:t>
          </a:r>
          <a:endParaRPr lang="pt-BR" dirty="0"/>
        </a:p>
      </dgm:t>
    </dgm:pt>
    <dgm:pt modelId="{BBBE519D-830C-4BB1-9563-1BC9BDA2A517}" type="parTrans" cxnId="{3061E092-299B-4C3F-BC48-49DD0846D8F0}">
      <dgm:prSet/>
      <dgm:spPr/>
      <dgm:t>
        <a:bodyPr/>
        <a:lstStyle/>
        <a:p>
          <a:endParaRPr lang="pt-BR"/>
        </a:p>
      </dgm:t>
    </dgm:pt>
    <dgm:pt modelId="{71EC1110-53CA-47F9-BC3B-5CA53E5B1609}" type="sibTrans" cxnId="{3061E092-299B-4C3F-BC48-49DD0846D8F0}">
      <dgm:prSet/>
      <dgm:spPr/>
      <dgm:t>
        <a:bodyPr/>
        <a:lstStyle/>
        <a:p>
          <a:endParaRPr lang="pt-BR"/>
        </a:p>
      </dgm:t>
    </dgm:pt>
    <dgm:pt modelId="{A069E8A8-EC3E-42D4-A74F-B5EE416610DE}">
      <dgm:prSet phldrT="[Texto]"/>
      <dgm:spPr/>
      <dgm:t>
        <a:bodyPr/>
        <a:lstStyle/>
        <a:p>
          <a:r>
            <a:rPr lang="pt-BR" dirty="0" smtClean="0"/>
            <a:t>1941</a:t>
          </a:r>
          <a:endParaRPr lang="pt-BR" dirty="0"/>
        </a:p>
      </dgm:t>
    </dgm:pt>
    <dgm:pt modelId="{2D0F05E2-E90F-4E51-AE04-D7A1F7FC23F3}" type="parTrans" cxnId="{264BC85E-D581-4784-B94D-F1219C792B76}">
      <dgm:prSet/>
      <dgm:spPr/>
      <dgm:t>
        <a:bodyPr/>
        <a:lstStyle/>
        <a:p>
          <a:endParaRPr lang="pt-BR"/>
        </a:p>
      </dgm:t>
    </dgm:pt>
    <dgm:pt modelId="{3E0E5D92-4A8D-41C9-AC4D-50DF9CF679B4}" type="sibTrans" cxnId="{264BC85E-D581-4784-B94D-F1219C792B76}">
      <dgm:prSet/>
      <dgm:spPr/>
      <dgm:t>
        <a:bodyPr/>
        <a:lstStyle/>
        <a:p>
          <a:endParaRPr lang="pt-BR"/>
        </a:p>
      </dgm:t>
    </dgm:pt>
    <dgm:pt modelId="{9D5E7DDC-DCC0-4FC4-9938-94E584B5D5CC}">
      <dgm:prSet phldrT="[Texto]"/>
      <dgm:spPr/>
      <dgm:t>
        <a:bodyPr/>
        <a:lstStyle/>
        <a:p>
          <a:r>
            <a:rPr lang="pt-BR" dirty="0" smtClean="0"/>
            <a:t>1ª. Conferência Nacional de Saúde</a:t>
          </a:r>
          <a:endParaRPr lang="pt-BR" dirty="0"/>
        </a:p>
      </dgm:t>
    </dgm:pt>
    <dgm:pt modelId="{BDF261B8-AA9F-47D6-9EC6-8EBDDEDAEBE9}" type="parTrans" cxnId="{798D5081-E8B7-4B12-9C9C-39F46474FB4C}">
      <dgm:prSet/>
      <dgm:spPr/>
      <dgm:t>
        <a:bodyPr/>
        <a:lstStyle/>
        <a:p>
          <a:endParaRPr lang="pt-BR"/>
        </a:p>
      </dgm:t>
    </dgm:pt>
    <dgm:pt modelId="{52408663-5CF0-49AA-B2E8-85F40B9D759B}" type="sibTrans" cxnId="{798D5081-E8B7-4B12-9C9C-39F46474FB4C}">
      <dgm:prSet/>
      <dgm:spPr/>
      <dgm:t>
        <a:bodyPr/>
        <a:lstStyle/>
        <a:p>
          <a:endParaRPr lang="pt-BR"/>
        </a:p>
      </dgm:t>
    </dgm:pt>
    <dgm:pt modelId="{FD2F1A4E-78AF-4E42-A877-DCED189FD345}">
      <dgm:prSet phldrT="[Texto]"/>
      <dgm:spPr/>
      <dgm:t>
        <a:bodyPr/>
        <a:lstStyle/>
        <a:p>
          <a:r>
            <a:rPr lang="pt-BR" dirty="0" smtClean="0"/>
            <a:t>1935</a:t>
          </a:r>
          <a:endParaRPr lang="pt-BR" dirty="0"/>
        </a:p>
      </dgm:t>
    </dgm:pt>
    <dgm:pt modelId="{4BE72DD0-8826-42B2-A914-C1A8A02A0628}" type="sibTrans" cxnId="{2D0BC0C6-2C5A-490C-BD39-3054F4B52270}">
      <dgm:prSet/>
      <dgm:spPr/>
      <dgm:t>
        <a:bodyPr/>
        <a:lstStyle/>
        <a:p>
          <a:endParaRPr lang="pt-BR"/>
        </a:p>
      </dgm:t>
    </dgm:pt>
    <dgm:pt modelId="{E483431D-D38D-4FBA-9497-725DADC35DD7}" type="parTrans" cxnId="{2D0BC0C6-2C5A-490C-BD39-3054F4B52270}">
      <dgm:prSet/>
      <dgm:spPr/>
      <dgm:t>
        <a:bodyPr/>
        <a:lstStyle/>
        <a:p>
          <a:endParaRPr lang="pt-BR"/>
        </a:p>
      </dgm:t>
    </dgm:pt>
    <dgm:pt modelId="{ED3FDA9D-B904-4DB7-B514-567F099FAF49}" type="pres">
      <dgm:prSet presAssocID="{44895660-5351-4B7C-BB28-349F3CE39F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76C277-A2D2-41A6-B78A-BF92011322AD}" type="pres">
      <dgm:prSet presAssocID="{44895660-5351-4B7C-BB28-349F3CE39F38}" presName="tSp" presStyleCnt="0"/>
      <dgm:spPr/>
    </dgm:pt>
    <dgm:pt modelId="{331CA4E9-FEA3-4664-B723-F077D91461BB}" type="pres">
      <dgm:prSet presAssocID="{44895660-5351-4B7C-BB28-349F3CE39F38}" presName="bSp" presStyleCnt="0"/>
      <dgm:spPr/>
    </dgm:pt>
    <dgm:pt modelId="{93E69DD9-43FD-43CF-BEE4-C02EF43C294B}" type="pres">
      <dgm:prSet presAssocID="{44895660-5351-4B7C-BB28-349F3CE39F38}" presName="process" presStyleCnt="0"/>
      <dgm:spPr/>
    </dgm:pt>
    <dgm:pt modelId="{4666B798-4B51-4F1B-ABE3-2D5D5272FC9C}" type="pres">
      <dgm:prSet presAssocID="{5BCEFA39-DB41-4468-AA91-134CEF288E6E}" presName="composite1" presStyleCnt="0"/>
      <dgm:spPr/>
    </dgm:pt>
    <dgm:pt modelId="{5164EDB2-2D46-4AEE-8E66-1F03AFAAF5AD}" type="pres">
      <dgm:prSet presAssocID="{5BCEFA39-DB41-4468-AA91-134CEF288E6E}" presName="dummyNode1" presStyleLbl="node1" presStyleIdx="0" presStyleCnt="6"/>
      <dgm:spPr/>
    </dgm:pt>
    <dgm:pt modelId="{49880386-494C-4CE8-8633-5D17FFE41D2E}" type="pres">
      <dgm:prSet presAssocID="{5BCEFA39-DB41-4468-AA91-134CEF288E6E}" presName="childNode1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4A3246-D476-431F-92CC-A4273E94D4B6}" type="pres">
      <dgm:prSet presAssocID="{5BCEFA39-DB41-4468-AA91-134CEF288E6E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4C1A09-A9FC-4469-A2C3-9A6756DB6D53}" type="pres">
      <dgm:prSet presAssocID="{5BCEFA39-DB41-4468-AA91-134CEF288E6E}" presName="parentNode1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B64ACA-1FE9-42CF-A125-11E6AB2E5DA4}" type="pres">
      <dgm:prSet presAssocID="{5BCEFA39-DB41-4468-AA91-134CEF288E6E}" presName="connSite1" presStyleCnt="0"/>
      <dgm:spPr/>
    </dgm:pt>
    <dgm:pt modelId="{0A33C2ED-A2EB-43A0-B5C0-2B0F80F70CA5}" type="pres">
      <dgm:prSet presAssocID="{018E970F-3D28-4743-824B-5D43D04A7175}" presName="Name9" presStyleLbl="sibTrans2D1" presStyleIdx="0" presStyleCnt="5"/>
      <dgm:spPr/>
      <dgm:t>
        <a:bodyPr/>
        <a:lstStyle/>
        <a:p>
          <a:endParaRPr lang="pt-BR"/>
        </a:p>
      </dgm:t>
    </dgm:pt>
    <dgm:pt modelId="{B8DD3EA7-99D0-4175-8108-AD6C7D1F9B80}" type="pres">
      <dgm:prSet presAssocID="{F57C853B-EC02-4DDC-AD9A-426D91B00E77}" presName="composite2" presStyleCnt="0"/>
      <dgm:spPr/>
    </dgm:pt>
    <dgm:pt modelId="{A322E2CD-08B9-4FE5-81F5-1A12CA3C54EF}" type="pres">
      <dgm:prSet presAssocID="{F57C853B-EC02-4DDC-AD9A-426D91B00E77}" presName="dummyNode2" presStyleLbl="node1" presStyleIdx="0" presStyleCnt="6"/>
      <dgm:spPr/>
    </dgm:pt>
    <dgm:pt modelId="{ED1787CB-3C00-4D55-95E6-981D944730FF}" type="pres">
      <dgm:prSet presAssocID="{F57C853B-EC02-4DDC-AD9A-426D91B00E77}" presName="childNode2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51F776-0496-49C5-88D0-EE0FA7682933}" type="pres">
      <dgm:prSet presAssocID="{F57C853B-EC02-4DDC-AD9A-426D91B00E77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BA76F3-80F7-4CF2-A0E9-604A2067BDC1}" type="pres">
      <dgm:prSet presAssocID="{F57C853B-EC02-4DDC-AD9A-426D91B00E77}" presName="parentNode2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EAA9D5-0770-40D9-AFE0-8BFA2BC39927}" type="pres">
      <dgm:prSet presAssocID="{F57C853B-EC02-4DDC-AD9A-426D91B00E77}" presName="connSite2" presStyleCnt="0"/>
      <dgm:spPr/>
    </dgm:pt>
    <dgm:pt modelId="{760E8A67-29EC-4552-A6A0-55D6CBF85620}" type="pres">
      <dgm:prSet presAssocID="{BEBEC60C-0B2C-4A32-B546-AA74F37B7284}" presName="Name18" presStyleLbl="sibTrans2D1" presStyleIdx="1" presStyleCnt="5"/>
      <dgm:spPr/>
      <dgm:t>
        <a:bodyPr/>
        <a:lstStyle/>
        <a:p>
          <a:endParaRPr lang="pt-BR"/>
        </a:p>
      </dgm:t>
    </dgm:pt>
    <dgm:pt modelId="{A762002F-B73D-4277-9768-FBF1A08BC565}" type="pres">
      <dgm:prSet presAssocID="{FD2F1A4E-78AF-4E42-A877-DCED189FD345}" presName="composite1" presStyleCnt="0"/>
      <dgm:spPr/>
    </dgm:pt>
    <dgm:pt modelId="{8737B068-4AEB-4AAE-81E1-EF0086967AD5}" type="pres">
      <dgm:prSet presAssocID="{FD2F1A4E-78AF-4E42-A877-DCED189FD345}" presName="dummyNode1" presStyleLbl="node1" presStyleIdx="1" presStyleCnt="6"/>
      <dgm:spPr/>
    </dgm:pt>
    <dgm:pt modelId="{21768EF9-E78D-4FBA-B09F-A9E334F17A62}" type="pres">
      <dgm:prSet presAssocID="{FD2F1A4E-78AF-4E42-A877-DCED189FD345}" presName="childNode1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81679E-12FF-46DA-8EC4-1F96C62275EC}" type="pres">
      <dgm:prSet presAssocID="{FD2F1A4E-78AF-4E42-A877-DCED189FD345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46CD1D7-AA3D-48A5-BD99-24CD338FB441}" type="pres">
      <dgm:prSet presAssocID="{FD2F1A4E-78AF-4E42-A877-DCED189FD345}" presName="parentNode1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69C5DA-95CB-4034-80EA-890BBB784F84}" type="pres">
      <dgm:prSet presAssocID="{FD2F1A4E-78AF-4E42-A877-DCED189FD345}" presName="connSite1" presStyleCnt="0"/>
      <dgm:spPr/>
    </dgm:pt>
    <dgm:pt modelId="{C7321A66-E940-4836-B2F5-3A45FBAC1551}" type="pres">
      <dgm:prSet presAssocID="{4BE72DD0-8826-42B2-A914-C1A8A02A0628}" presName="Name9" presStyleLbl="sibTrans2D1" presStyleIdx="2" presStyleCnt="5"/>
      <dgm:spPr/>
      <dgm:t>
        <a:bodyPr/>
        <a:lstStyle/>
        <a:p>
          <a:endParaRPr lang="pt-BR"/>
        </a:p>
      </dgm:t>
    </dgm:pt>
    <dgm:pt modelId="{4E269675-1667-4A41-B33F-B3D264987348}" type="pres">
      <dgm:prSet presAssocID="{A069E8A8-EC3E-42D4-A74F-B5EE416610DE}" presName="composite2" presStyleCnt="0"/>
      <dgm:spPr/>
    </dgm:pt>
    <dgm:pt modelId="{497F4677-2670-4C13-8A5E-31F7BF64B20B}" type="pres">
      <dgm:prSet presAssocID="{A069E8A8-EC3E-42D4-A74F-B5EE416610DE}" presName="dummyNode2" presStyleLbl="node1" presStyleIdx="2" presStyleCnt="6"/>
      <dgm:spPr/>
    </dgm:pt>
    <dgm:pt modelId="{28DBFD39-AF3A-40A0-9863-4E1DC0061A2B}" type="pres">
      <dgm:prSet presAssocID="{A069E8A8-EC3E-42D4-A74F-B5EE416610DE}" presName="childNode2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B2E118-149F-4E5C-89A8-1F308D31D432}" type="pres">
      <dgm:prSet presAssocID="{A069E8A8-EC3E-42D4-A74F-B5EE416610DE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CCA6B0-F58C-4D0B-B0DF-676C7CDA0993}" type="pres">
      <dgm:prSet presAssocID="{A069E8A8-EC3E-42D4-A74F-B5EE416610DE}" presName="parentNode2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C0D6D8-2E70-435C-8B2F-D390D3845896}" type="pres">
      <dgm:prSet presAssocID="{A069E8A8-EC3E-42D4-A74F-B5EE416610DE}" presName="connSite2" presStyleCnt="0"/>
      <dgm:spPr/>
    </dgm:pt>
    <dgm:pt modelId="{C2F0D939-1A81-42E1-8281-F0E26BB2AF9D}" type="pres">
      <dgm:prSet presAssocID="{3E0E5D92-4A8D-41C9-AC4D-50DF9CF679B4}" presName="Name18" presStyleLbl="sibTrans2D1" presStyleIdx="3" presStyleCnt="5"/>
      <dgm:spPr/>
      <dgm:t>
        <a:bodyPr/>
        <a:lstStyle/>
        <a:p>
          <a:endParaRPr lang="pt-BR"/>
        </a:p>
      </dgm:t>
    </dgm:pt>
    <dgm:pt modelId="{FBA84154-98C8-4D8C-A3B1-51747706BACE}" type="pres">
      <dgm:prSet presAssocID="{133DA570-15B5-4B9C-90AD-3FD37D5B767B}" presName="composite1" presStyleCnt="0"/>
      <dgm:spPr/>
    </dgm:pt>
    <dgm:pt modelId="{E45AA044-4746-49A0-B0F5-2C2831C0C2C4}" type="pres">
      <dgm:prSet presAssocID="{133DA570-15B5-4B9C-90AD-3FD37D5B767B}" presName="dummyNode1" presStyleLbl="node1" presStyleIdx="3" presStyleCnt="6"/>
      <dgm:spPr/>
    </dgm:pt>
    <dgm:pt modelId="{C1E78E7B-D8CF-41C0-9D4C-7F0ED01269AC}" type="pres">
      <dgm:prSet presAssocID="{133DA570-15B5-4B9C-90AD-3FD37D5B767B}" presName="childNode1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88DB14-0F37-4857-A579-ED3F8F84CF1B}" type="pres">
      <dgm:prSet presAssocID="{133DA570-15B5-4B9C-90AD-3FD37D5B767B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402AF25-51E7-458A-ABDC-39346DEDA4A6}" type="pres">
      <dgm:prSet presAssocID="{133DA570-15B5-4B9C-90AD-3FD37D5B767B}" presName="parentNode1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676C3B-7D1E-4C35-B78E-CC890B5EB0D3}" type="pres">
      <dgm:prSet presAssocID="{133DA570-15B5-4B9C-90AD-3FD37D5B767B}" presName="connSite1" presStyleCnt="0"/>
      <dgm:spPr/>
    </dgm:pt>
    <dgm:pt modelId="{15073C1F-879A-46B4-A727-A4C07601D2D9}" type="pres">
      <dgm:prSet presAssocID="{E2F21D8D-6481-477D-9F04-395F5193B6B3}" presName="Name9" presStyleLbl="sibTrans2D1" presStyleIdx="4" presStyleCnt="5"/>
      <dgm:spPr/>
      <dgm:t>
        <a:bodyPr/>
        <a:lstStyle/>
        <a:p>
          <a:endParaRPr lang="pt-BR"/>
        </a:p>
      </dgm:t>
    </dgm:pt>
    <dgm:pt modelId="{4BB068C4-FFD7-41CE-B4AC-D94E5AFF099C}" type="pres">
      <dgm:prSet presAssocID="{A2621FE8-C52C-4376-A9E6-FA81237CDE1F}" presName="composite2" presStyleCnt="0"/>
      <dgm:spPr/>
    </dgm:pt>
    <dgm:pt modelId="{52FAED9C-F354-4F56-8EDF-500BAFAD11BE}" type="pres">
      <dgm:prSet presAssocID="{A2621FE8-C52C-4376-A9E6-FA81237CDE1F}" presName="dummyNode2" presStyleLbl="node1" presStyleIdx="4" presStyleCnt="6"/>
      <dgm:spPr/>
    </dgm:pt>
    <dgm:pt modelId="{F8EE1241-2EAC-4359-B867-2AA711E6B37A}" type="pres">
      <dgm:prSet presAssocID="{A2621FE8-C52C-4376-A9E6-FA81237CDE1F}" presName="childNode2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09DE11-AE92-4EE3-B147-804B19196EA1}" type="pres">
      <dgm:prSet presAssocID="{A2621FE8-C52C-4376-A9E6-FA81237CDE1F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D44C3C-A413-4EB9-8EC8-44E72D54F174}" type="pres">
      <dgm:prSet presAssocID="{A2621FE8-C52C-4376-A9E6-FA81237CDE1F}" presName="parentNode2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B20D99-DE05-426A-8F86-EF6B8F9A09BF}" type="pres">
      <dgm:prSet presAssocID="{A2621FE8-C52C-4376-A9E6-FA81237CDE1F}" presName="connSite2" presStyleCnt="0"/>
      <dgm:spPr/>
    </dgm:pt>
  </dgm:ptLst>
  <dgm:cxnLst>
    <dgm:cxn modelId="{2D0BC0C6-2C5A-490C-BD39-3054F4B52270}" srcId="{44895660-5351-4B7C-BB28-349F3CE39F38}" destId="{FD2F1A4E-78AF-4E42-A877-DCED189FD345}" srcOrd="2" destOrd="0" parTransId="{E483431D-D38D-4FBA-9497-725DADC35DD7}" sibTransId="{4BE72DD0-8826-42B2-A914-C1A8A02A0628}"/>
    <dgm:cxn modelId="{EAB43FCC-5D47-4FF1-A29A-932B9A8EF603}" type="presOf" srcId="{E2F21D8D-6481-477D-9F04-395F5193B6B3}" destId="{15073C1F-879A-46B4-A727-A4C07601D2D9}" srcOrd="0" destOrd="0" presId="urn:microsoft.com/office/officeart/2005/8/layout/hProcess4"/>
    <dgm:cxn modelId="{7B1555B7-5B43-4A85-8486-6B6075610E2E}" type="presOf" srcId="{A069E8A8-EC3E-42D4-A74F-B5EE416610DE}" destId="{4BCCA6B0-F58C-4D0B-B0DF-676C7CDA0993}" srcOrd="0" destOrd="0" presId="urn:microsoft.com/office/officeart/2005/8/layout/hProcess4"/>
    <dgm:cxn modelId="{D3E18177-12EB-4948-8B2F-EC4B92DAC32C}" type="presOf" srcId="{A08CA853-8C30-4FFF-9FE7-F4DBED1E9512}" destId="{A151F776-0496-49C5-88D0-EE0FA7682933}" srcOrd="1" destOrd="0" presId="urn:microsoft.com/office/officeart/2005/8/layout/hProcess4"/>
    <dgm:cxn modelId="{854EA725-BA4B-4F3C-AA36-8281453B0720}" type="presOf" srcId="{D5465C5D-0DE2-4960-BF5A-DC629AE727F1}" destId="{3D88DB14-0F37-4857-A579-ED3F8F84CF1B}" srcOrd="1" destOrd="0" presId="urn:microsoft.com/office/officeart/2005/8/layout/hProcess4"/>
    <dgm:cxn modelId="{1FA88DA9-D74D-44E3-91C7-D3CD2D914BDE}" type="presOf" srcId="{D5465C5D-0DE2-4960-BF5A-DC629AE727F1}" destId="{C1E78E7B-D8CF-41C0-9D4C-7F0ED01269AC}" srcOrd="0" destOrd="0" presId="urn:microsoft.com/office/officeart/2005/8/layout/hProcess4"/>
    <dgm:cxn modelId="{E6C69280-6756-4FFE-9EC2-53F8F8183E95}" type="presOf" srcId="{9D5E7DDC-DCC0-4FC4-9938-94E584B5D5CC}" destId="{28DBFD39-AF3A-40A0-9863-4E1DC0061A2B}" srcOrd="0" destOrd="0" presId="urn:microsoft.com/office/officeart/2005/8/layout/hProcess4"/>
    <dgm:cxn modelId="{3061E092-299B-4C3F-BC48-49DD0846D8F0}" srcId="{A2621FE8-C52C-4376-A9E6-FA81237CDE1F}" destId="{055D4CEB-99F1-4B47-8752-831195808017}" srcOrd="0" destOrd="0" parTransId="{BBBE519D-830C-4BB1-9563-1BC9BDA2A517}" sibTransId="{71EC1110-53CA-47F9-BC3B-5CA53E5B1609}"/>
    <dgm:cxn modelId="{21ACD7B9-AC21-441C-838D-EE428A42A366}" type="presOf" srcId="{A2621FE8-C52C-4376-A9E6-FA81237CDE1F}" destId="{5FD44C3C-A413-4EB9-8EC8-44E72D54F174}" srcOrd="0" destOrd="0" presId="urn:microsoft.com/office/officeart/2005/8/layout/hProcess4"/>
    <dgm:cxn modelId="{DFCAD240-929B-41BA-A7EF-0EEC7205FBC1}" type="presOf" srcId="{0303B210-93D9-44EA-A6AA-689C277E0C48}" destId="{BF4A3246-D476-431F-92CC-A4273E94D4B6}" srcOrd="1" destOrd="0" presId="urn:microsoft.com/office/officeart/2005/8/layout/hProcess4"/>
    <dgm:cxn modelId="{E70F4E14-A7D3-4AD5-832B-7F714CA72BB7}" type="presOf" srcId="{0303B210-93D9-44EA-A6AA-689C277E0C48}" destId="{49880386-494C-4CE8-8633-5D17FFE41D2E}" srcOrd="0" destOrd="0" presId="urn:microsoft.com/office/officeart/2005/8/layout/hProcess4"/>
    <dgm:cxn modelId="{8F7E436D-1193-42B1-98EA-74FF2F1BD82C}" type="presOf" srcId="{EDDEF3FB-A344-415C-B8B8-16EA1D1C3B07}" destId="{21768EF9-E78D-4FBA-B09F-A9E334F17A62}" srcOrd="0" destOrd="0" presId="urn:microsoft.com/office/officeart/2005/8/layout/hProcess4"/>
    <dgm:cxn modelId="{264BC85E-D581-4784-B94D-F1219C792B76}" srcId="{44895660-5351-4B7C-BB28-349F3CE39F38}" destId="{A069E8A8-EC3E-42D4-A74F-B5EE416610DE}" srcOrd="3" destOrd="0" parTransId="{2D0F05E2-E90F-4E51-AE04-D7A1F7FC23F3}" sibTransId="{3E0E5D92-4A8D-41C9-AC4D-50DF9CF679B4}"/>
    <dgm:cxn modelId="{695EF8F8-0224-4D99-957F-5BFECD3FFE3E}" type="presOf" srcId="{3E0E5D92-4A8D-41C9-AC4D-50DF9CF679B4}" destId="{C2F0D939-1A81-42E1-8281-F0E26BB2AF9D}" srcOrd="0" destOrd="0" presId="urn:microsoft.com/office/officeart/2005/8/layout/hProcess4"/>
    <dgm:cxn modelId="{15EB27D4-CE5F-4B06-8309-C3E7E591312A}" type="presOf" srcId="{44895660-5351-4B7C-BB28-349F3CE39F38}" destId="{ED3FDA9D-B904-4DB7-B514-567F099FAF49}" srcOrd="0" destOrd="0" presId="urn:microsoft.com/office/officeart/2005/8/layout/hProcess4"/>
    <dgm:cxn modelId="{1C8AE7E4-C9E9-4F4B-B9A6-71016BF27B5B}" srcId="{44895660-5351-4B7C-BB28-349F3CE39F38}" destId="{5BCEFA39-DB41-4468-AA91-134CEF288E6E}" srcOrd="0" destOrd="0" parTransId="{4538B11C-76AB-4250-B4B8-F763EEEBC0DA}" sibTransId="{018E970F-3D28-4743-824B-5D43D04A7175}"/>
    <dgm:cxn modelId="{9495B969-7A9E-40FE-9225-0FA5C277BA4C}" srcId="{FD2F1A4E-78AF-4E42-A877-DCED189FD345}" destId="{EDDEF3FB-A344-415C-B8B8-16EA1D1C3B07}" srcOrd="0" destOrd="0" parTransId="{9BEF7707-2979-4B3E-B070-0502769A76B8}" sibTransId="{919C11DB-100D-4F60-8E62-FDBAAC31E02C}"/>
    <dgm:cxn modelId="{AD3A900C-D85B-4B1D-9541-8B3C4704B072}" type="presOf" srcId="{F57C853B-EC02-4DDC-AD9A-426D91B00E77}" destId="{C4BA76F3-80F7-4CF2-A0E9-604A2067BDC1}" srcOrd="0" destOrd="0" presId="urn:microsoft.com/office/officeart/2005/8/layout/hProcess4"/>
    <dgm:cxn modelId="{D3E8C792-438B-4B3B-A13C-CBED3E47C8EE}" type="presOf" srcId="{055D4CEB-99F1-4B47-8752-831195808017}" destId="{F8EE1241-2EAC-4359-B867-2AA711E6B37A}" srcOrd="0" destOrd="0" presId="urn:microsoft.com/office/officeart/2005/8/layout/hProcess4"/>
    <dgm:cxn modelId="{B80FB6F0-FF1C-4A31-95A6-D1740854EAA7}" srcId="{44895660-5351-4B7C-BB28-349F3CE39F38}" destId="{133DA570-15B5-4B9C-90AD-3FD37D5B767B}" srcOrd="4" destOrd="0" parTransId="{88DD0C9F-EC64-4CED-9BD3-BCFFD8353655}" sibTransId="{E2F21D8D-6481-477D-9F04-395F5193B6B3}"/>
    <dgm:cxn modelId="{73C6E6F9-D568-4A4C-AC07-4DD7DF3D8FF0}" srcId="{5BCEFA39-DB41-4468-AA91-134CEF288E6E}" destId="{0303B210-93D9-44EA-A6AA-689C277E0C48}" srcOrd="0" destOrd="0" parTransId="{ADADA738-BDC6-45D6-A170-F68B8271FCB1}" sibTransId="{68F97C68-74E0-4FE9-B7F5-805F866AB5C9}"/>
    <dgm:cxn modelId="{BBA2B06B-4FB0-4FC8-9C62-B0F9DA803471}" type="presOf" srcId="{133DA570-15B5-4B9C-90AD-3FD37D5B767B}" destId="{9402AF25-51E7-458A-ABDC-39346DEDA4A6}" srcOrd="0" destOrd="0" presId="urn:microsoft.com/office/officeart/2005/8/layout/hProcess4"/>
    <dgm:cxn modelId="{10EB6999-95FC-4D7C-BD6A-C2D8B378DC68}" type="presOf" srcId="{4BE72DD0-8826-42B2-A914-C1A8A02A0628}" destId="{C7321A66-E940-4836-B2F5-3A45FBAC1551}" srcOrd="0" destOrd="0" presId="urn:microsoft.com/office/officeart/2005/8/layout/hProcess4"/>
    <dgm:cxn modelId="{10948B6F-0916-4AAF-846A-15413DCF6D2B}" type="presOf" srcId="{A08CA853-8C30-4FFF-9FE7-F4DBED1E9512}" destId="{ED1787CB-3C00-4D55-95E6-981D944730FF}" srcOrd="0" destOrd="0" presId="urn:microsoft.com/office/officeart/2005/8/layout/hProcess4"/>
    <dgm:cxn modelId="{798D5081-E8B7-4B12-9C9C-39F46474FB4C}" srcId="{A069E8A8-EC3E-42D4-A74F-B5EE416610DE}" destId="{9D5E7DDC-DCC0-4FC4-9938-94E584B5D5CC}" srcOrd="0" destOrd="0" parTransId="{BDF261B8-AA9F-47D6-9EC6-8EBDDEDAEBE9}" sibTransId="{52408663-5CF0-49AA-B2E8-85F40B9D759B}"/>
    <dgm:cxn modelId="{E609445A-4FA8-43B5-9B6F-C52BCD2CC501}" srcId="{44895660-5351-4B7C-BB28-349F3CE39F38}" destId="{F57C853B-EC02-4DDC-AD9A-426D91B00E77}" srcOrd="1" destOrd="0" parTransId="{C487D7C5-DC4E-430E-8A69-455698DBBA1F}" sibTransId="{BEBEC60C-0B2C-4A32-B546-AA74F37B7284}"/>
    <dgm:cxn modelId="{F0C47C37-34FE-49D9-A864-BA953CCC71B3}" type="presOf" srcId="{EDDEF3FB-A344-415C-B8B8-16EA1D1C3B07}" destId="{E481679E-12FF-46DA-8EC4-1F96C62275EC}" srcOrd="1" destOrd="0" presId="urn:microsoft.com/office/officeart/2005/8/layout/hProcess4"/>
    <dgm:cxn modelId="{E5B8A92A-B60F-41CE-B54E-09EFCC4F4401}" type="presOf" srcId="{5BCEFA39-DB41-4468-AA91-134CEF288E6E}" destId="{664C1A09-A9FC-4469-A2C3-9A6756DB6D53}" srcOrd="0" destOrd="0" presId="urn:microsoft.com/office/officeart/2005/8/layout/hProcess4"/>
    <dgm:cxn modelId="{11DB4619-C2FB-488C-B510-0CCED9476771}" type="presOf" srcId="{9D5E7DDC-DCC0-4FC4-9938-94E584B5D5CC}" destId="{80B2E118-149F-4E5C-89A8-1F308D31D432}" srcOrd="1" destOrd="0" presId="urn:microsoft.com/office/officeart/2005/8/layout/hProcess4"/>
    <dgm:cxn modelId="{770006CF-1A0A-4246-A0BB-51F5AA37A7E6}" type="presOf" srcId="{FD2F1A4E-78AF-4E42-A877-DCED189FD345}" destId="{446CD1D7-AA3D-48A5-BD99-24CD338FB441}" srcOrd="0" destOrd="0" presId="urn:microsoft.com/office/officeart/2005/8/layout/hProcess4"/>
    <dgm:cxn modelId="{4781B0C7-A2C0-4C99-8DF9-BFABAE02ABC1}" type="presOf" srcId="{BEBEC60C-0B2C-4A32-B546-AA74F37B7284}" destId="{760E8A67-29EC-4552-A6A0-55D6CBF85620}" srcOrd="0" destOrd="0" presId="urn:microsoft.com/office/officeart/2005/8/layout/hProcess4"/>
    <dgm:cxn modelId="{594ABB83-9278-409D-A74A-E5395E66A917}" srcId="{133DA570-15B5-4B9C-90AD-3FD37D5B767B}" destId="{D5465C5D-0DE2-4960-BF5A-DC629AE727F1}" srcOrd="0" destOrd="0" parTransId="{E093B62B-5250-4043-8C18-A75485BDE38C}" sibTransId="{6A5781EE-267A-4B14-89F9-9F5D154D8A9B}"/>
    <dgm:cxn modelId="{E3F921F7-A305-4EE2-8BEE-BD359CCC1168}" type="presOf" srcId="{018E970F-3D28-4743-824B-5D43D04A7175}" destId="{0A33C2ED-A2EB-43A0-B5C0-2B0F80F70CA5}" srcOrd="0" destOrd="0" presId="urn:microsoft.com/office/officeart/2005/8/layout/hProcess4"/>
    <dgm:cxn modelId="{236D5DFB-E4AA-4CB7-89BE-2D26939FD9B4}" srcId="{F57C853B-EC02-4DDC-AD9A-426D91B00E77}" destId="{A08CA853-8C30-4FFF-9FE7-F4DBED1E9512}" srcOrd="0" destOrd="0" parTransId="{922F99F5-2280-45FF-8E9E-57F53D7314FA}" sibTransId="{7CF67E3C-986A-4EFC-BA2E-6A5D5338F09E}"/>
    <dgm:cxn modelId="{4F5356B2-E623-41B0-9049-66CCB62D52AA}" type="presOf" srcId="{055D4CEB-99F1-4B47-8752-831195808017}" destId="{B809DE11-AE92-4EE3-B147-804B19196EA1}" srcOrd="1" destOrd="0" presId="urn:microsoft.com/office/officeart/2005/8/layout/hProcess4"/>
    <dgm:cxn modelId="{E7BA1B68-9230-43DD-B350-587ACE616D74}" srcId="{44895660-5351-4B7C-BB28-349F3CE39F38}" destId="{A2621FE8-C52C-4376-A9E6-FA81237CDE1F}" srcOrd="5" destOrd="0" parTransId="{575456D7-C324-47FD-AD6B-BD2F53EE1F87}" sibTransId="{0A9177CD-0399-437C-BC2B-D8390058B42F}"/>
    <dgm:cxn modelId="{92DE257D-F93C-4F73-B6CD-AED476B13E03}" type="presParOf" srcId="{ED3FDA9D-B904-4DB7-B514-567F099FAF49}" destId="{8676C277-A2D2-41A6-B78A-BF92011322AD}" srcOrd="0" destOrd="0" presId="urn:microsoft.com/office/officeart/2005/8/layout/hProcess4"/>
    <dgm:cxn modelId="{FEB7A0BA-7499-4E45-AE04-8157F9D618F6}" type="presParOf" srcId="{ED3FDA9D-B904-4DB7-B514-567F099FAF49}" destId="{331CA4E9-FEA3-4664-B723-F077D91461BB}" srcOrd="1" destOrd="0" presId="urn:microsoft.com/office/officeart/2005/8/layout/hProcess4"/>
    <dgm:cxn modelId="{73E80DA0-B740-447B-97F8-03F0E4136401}" type="presParOf" srcId="{ED3FDA9D-B904-4DB7-B514-567F099FAF49}" destId="{93E69DD9-43FD-43CF-BEE4-C02EF43C294B}" srcOrd="2" destOrd="0" presId="urn:microsoft.com/office/officeart/2005/8/layout/hProcess4"/>
    <dgm:cxn modelId="{B0FBA182-0209-4D22-BA6A-1DAA8D21B0CE}" type="presParOf" srcId="{93E69DD9-43FD-43CF-BEE4-C02EF43C294B}" destId="{4666B798-4B51-4F1B-ABE3-2D5D5272FC9C}" srcOrd="0" destOrd="0" presId="urn:microsoft.com/office/officeart/2005/8/layout/hProcess4"/>
    <dgm:cxn modelId="{ED1C297C-6597-4F46-86BE-CAD21DD6EE04}" type="presParOf" srcId="{4666B798-4B51-4F1B-ABE3-2D5D5272FC9C}" destId="{5164EDB2-2D46-4AEE-8E66-1F03AFAAF5AD}" srcOrd="0" destOrd="0" presId="urn:microsoft.com/office/officeart/2005/8/layout/hProcess4"/>
    <dgm:cxn modelId="{94F158DE-375C-4817-8FC0-FB203CB290B0}" type="presParOf" srcId="{4666B798-4B51-4F1B-ABE3-2D5D5272FC9C}" destId="{49880386-494C-4CE8-8633-5D17FFE41D2E}" srcOrd="1" destOrd="0" presId="urn:microsoft.com/office/officeart/2005/8/layout/hProcess4"/>
    <dgm:cxn modelId="{2AECBD5F-F311-4EC9-9038-EA4D78589725}" type="presParOf" srcId="{4666B798-4B51-4F1B-ABE3-2D5D5272FC9C}" destId="{BF4A3246-D476-431F-92CC-A4273E94D4B6}" srcOrd="2" destOrd="0" presId="urn:microsoft.com/office/officeart/2005/8/layout/hProcess4"/>
    <dgm:cxn modelId="{0683D70F-32E3-46E3-9BBD-ED853BC291F2}" type="presParOf" srcId="{4666B798-4B51-4F1B-ABE3-2D5D5272FC9C}" destId="{664C1A09-A9FC-4469-A2C3-9A6756DB6D53}" srcOrd="3" destOrd="0" presId="urn:microsoft.com/office/officeart/2005/8/layout/hProcess4"/>
    <dgm:cxn modelId="{D03798FD-A0C6-41EA-81B7-3C38651BB2EA}" type="presParOf" srcId="{4666B798-4B51-4F1B-ABE3-2D5D5272FC9C}" destId="{F7B64ACA-1FE9-42CF-A125-11E6AB2E5DA4}" srcOrd="4" destOrd="0" presId="urn:microsoft.com/office/officeart/2005/8/layout/hProcess4"/>
    <dgm:cxn modelId="{C137FE49-57C0-4ADD-8393-B690E35CFF92}" type="presParOf" srcId="{93E69DD9-43FD-43CF-BEE4-C02EF43C294B}" destId="{0A33C2ED-A2EB-43A0-B5C0-2B0F80F70CA5}" srcOrd="1" destOrd="0" presId="urn:microsoft.com/office/officeart/2005/8/layout/hProcess4"/>
    <dgm:cxn modelId="{CDD3654E-4D76-4EE1-AE06-7159B2506AAA}" type="presParOf" srcId="{93E69DD9-43FD-43CF-BEE4-C02EF43C294B}" destId="{B8DD3EA7-99D0-4175-8108-AD6C7D1F9B80}" srcOrd="2" destOrd="0" presId="urn:microsoft.com/office/officeart/2005/8/layout/hProcess4"/>
    <dgm:cxn modelId="{D2DDF30E-BC71-49E2-8518-3FD7E17783D8}" type="presParOf" srcId="{B8DD3EA7-99D0-4175-8108-AD6C7D1F9B80}" destId="{A322E2CD-08B9-4FE5-81F5-1A12CA3C54EF}" srcOrd="0" destOrd="0" presId="urn:microsoft.com/office/officeart/2005/8/layout/hProcess4"/>
    <dgm:cxn modelId="{BCCEB88F-E053-4DE9-81F6-B594320BE1CE}" type="presParOf" srcId="{B8DD3EA7-99D0-4175-8108-AD6C7D1F9B80}" destId="{ED1787CB-3C00-4D55-95E6-981D944730FF}" srcOrd="1" destOrd="0" presId="urn:microsoft.com/office/officeart/2005/8/layout/hProcess4"/>
    <dgm:cxn modelId="{4762591E-1990-435E-80C4-7E4FE8B05B58}" type="presParOf" srcId="{B8DD3EA7-99D0-4175-8108-AD6C7D1F9B80}" destId="{A151F776-0496-49C5-88D0-EE0FA7682933}" srcOrd="2" destOrd="0" presId="urn:microsoft.com/office/officeart/2005/8/layout/hProcess4"/>
    <dgm:cxn modelId="{82195B84-54E3-4B64-A1E8-6CC094AD1AA5}" type="presParOf" srcId="{B8DD3EA7-99D0-4175-8108-AD6C7D1F9B80}" destId="{C4BA76F3-80F7-4CF2-A0E9-604A2067BDC1}" srcOrd="3" destOrd="0" presId="urn:microsoft.com/office/officeart/2005/8/layout/hProcess4"/>
    <dgm:cxn modelId="{B6100646-CC71-4A78-BB6E-08BB8F1BAF30}" type="presParOf" srcId="{B8DD3EA7-99D0-4175-8108-AD6C7D1F9B80}" destId="{90EAA9D5-0770-40D9-AFE0-8BFA2BC39927}" srcOrd="4" destOrd="0" presId="urn:microsoft.com/office/officeart/2005/8/layout/hProcess4"/>
    <dgm:cxn modelId="{15EAA88B-DFBD-4641-B462-D58B630E4ACD}" type="presParOf" srcId="{93E69DD9-43FD-43CF-BEE4-C02EF43C294B}" destId="{760E8A67-29EC-4552-A6A0-55D6CBF85620}" srcOrd="3" destOrd="0" presId="urn:microsoft.com/office/officeart/2005/8/layout/hProcess4"/>
    <dgm:cxn modelId="{33BE17B1-AF6F-45CE-826D-607FBC364C8E}" type="presParOf" srcId="{93E69DD9-43FD-43CF-BEE4-C02EF43C294B}" destId="{A762002F-B73D-4277-9768-FBF1A08BC565}" srcOrd="4" destOrd="0" presId="urn:microsoft.com/office/officeart/2005/8/layout/hProcess4"/>
    <dgm:cxn modelId="{62B43A7A-11CE-4A24-9072-32E3AE5CA780}" type="presParOf" srcId="{A762002F-B73D-4277-9768-FBF1A08BC565}" destId="{8737B068-4AEB-4AAE-81E1-EF0086967AD5}" srcOrd="0" destOrd="0" presId="urn:microsoft.com/office/officeart/2005/8/layout/hProcess4"/>
    <dgm:cxn modelId="{BF53A267-E812-47CD-8B1F-1B70A316C2C2}" type="presParOf" srcId="{A762002F-B73D-4277-9768-FBF1A08BC565}" destId="{21768EF9-E78D-4FBA-B09F-A9E334F17A62}" srcOrd="1" destOrd="0" presId="urn:microsoft.com/office/officeart/2005/8/layout/hProcess4"/>
    <dgm:cxn modelId="{730D5585-9085-4F48-8937-A451FF4E13C1}" type="presParOf" srcId="{A762002F-B73D-4277-9768-FBF1A08BC565}" destId="{E481679E-12FF-46DA-8EC4-1F96C62275EC}" srcOrd="2" destOrd="0" presId="urn:microsoft.com/office/officeart/2005/8/layout/hProcess4"/>
    <dgm:cxn modelId="{E1AD51EC-AEBC-457E-AFDD-3BC269152556}" type="presParOf" srcId="{A762002F-B73D-4277-9768-FBF1A08BC565}" destId="{446CD1D7-AA3D-48A5-BD99-24CD338FB441}" srcOrd="3" destOrd="0" presId="urn:microsoft.com/office/officeart/2005/8/layout/hProcess4"/>
    <dgm:cxn modelId="{78831A3D-973E-4AB9-812D-4638E165E1AC}" type="presParOf" srcId="{A762002F-B73D-4277-9768-FBF1A08BC565}" destId="{ED69C5DA-95CB-4034-80EA-890BBB784F84}" srcOrd="4" destOrd="0" presId="urn:microsoft.com/office/officeart/2005/8/layout/hProcess4"/>
    <dgm:cxn modelId="{85103555-CA07-4745-BB46-7DE638DD511B}" type="presParOf" srcId="{93E69DD9-43FD-43CF-BEE4-C02EF43C294B}" destId="{C7321A66-E940-4836-B2F5-3A45FBAC1551}" srcOrd="5" destOrd="0" presId="urn:microsoft.com/office/officeart/2005/8/layout/hProcess4"/>
    <dgm:cxn modelId="{2F0CFF70-D8AB-4306-AB22-2A37FCB55B6C}" type="presParOf" srcId="{93E69DD9-43FD-43CF-BEE4-C02EF43C294B}" destId="{4E269675-1667-4A41-B33F-B3D264987348}" srcOrd="6" destOrd="0" presId="urn:microsoft.com/office/officeart/2005/8/layout/hProcess4"/>
    <dgm:cxn modelId="{300EC1DA-09BF-489A-BA42-197C77443E0B}" type="presParOf" srcId="{4E269675-1667-4A41-B33F-B3D264987348}" destId="{497F4677-2670-4C13-8A5E-31F7BF64B20B}" srcOrd="0" destOrd="0" presId="urn:microsoft.com/office/officeart/2005/8/layout/hProcess4"/>
    <dgm:cxn modelId="{B5696C0A-850D-4984-8985-5492BEA6C7DC}" type="presParOf" srcId="{4E269675-1667-4A41-B33F-B3D264987348}" destId="{28DBFD39-AF3A-40A0-9863-4E1DC0061A2B}" srcOrd="1" destOrd="0" presId="urn:microsoft.com/office/officeart/2005/8/layout/hProcess4"/>
    <dgm:cxn modelId="{48C2B6E0-C914-4684-BF54-47FC7EC7649A}" type="presParOf" srcId="{4E269675-1667-4A41-B33F-B3D264987348}" destId="{80B2E118-149F-4E5C-89A8-1F308D31D432}" srcOrd="2" destOrd="0" presId="urn:microsoft.com/office/officeart/2005/8/layout/hProcess4"/>
    <dgm:cxn modelId="{9ACF4950-A67C-490F-B5F8-E9368E64FA7B}" type="presParOf" srcId="{4E269675-1667-4A41-B33F-B3D264987348}" destId="{4BCCA6B0-F58C-4D0B-B0DF-676C7CDA0993}" srcOrd="3" destOrd="0" presId="urn:microsoft.com/office/officeart/2005/8/layout/hProcess4"/>
    <dgm:cxn modelId="{F686D7BB-E59E-40C1-86BA-4ACDB8E0908E}" type="presParOf" srcId="{4E269675-1667-4A41-B33F-B3D264987348}" destId="{E2C0D6D8-2E70-435C-8B2F-D390D3845896}" srcOrd="4" destOrd="0" presId="urn:microsoft.com/office/officeart/2005/8/layout/hProcess4"/>
    <dgm:cxn modelId="{C1358B51-C5F3-4996-9E70-7ACA09C86E08}" type="presParOf" srcId="{93E69DD9-43FD-43CF-BEE4-C02EF43C294B}" destId="{C2F0D939-1A81-42E1-8281-F0E26BB2AF9D}" srcOrd="7" destOrd="0" presId="urn:microsoft.com/office/officeart/2005/8/layout/hProcess4"/>
    <dgm:cxn modelId="{B5731125-F65D-4A57-8718-0713C4E717E5}" type="presParOf" srcId="{93E69DD9-43FD-43CF-BEE4-C02EF43C294B}" destId="{FBA84154-98C8-4D8C-A3B1-51747706BACE}" srcOrd="8" destOrd="0" presId="urn:microsoft.com/office/officeart/2005/8/layout/hProcess4"/>
    <dgm:cxn modelId="{C7FFEB0F-70FA-4011-9D9B-F0BE8E512DCC}" type="presParOf" srcId="{FBA84154-98C8-4D8C-A3B1-51747706BACE}" destId="{E45AA044-4746-49A0-B0F5-2C2831C0C2C4}" srcOrd="0" destOrd="0" presId="urn:microsoft.com/office/officeart/2005/8/layout/hProcess4"/>
    <dgm:cxn modelId="{207037A8-C6A2-49D9-9C60-0688F4B26086}" type="presParOf" srcId="{FBA84154-98C8-4D8C-A3B1-51747706BACE}" destId="{C1E78E7B-D8CF-41C0-9D4C-7F0ED01269AC}" srcOrd="1" destOrd="0" presId="urn:microsoft.com/office/officeart/2005/8/layout/hProcess4"/>
    <dgm:cxn modelId="{87630BD8-E6B6-4CA4-88BE-DCB41F6DF127}" type="presParOf" srcId="{FBA84154-98C8-4D8C-A3B1-51747706BACE}" destId="{3D88DB14-0F37-4857-A579-ED3F8F84CF1B}" srcOrd="2" destOrd="0" presId="urn:microsoft.com/office/officeart/2005/8/layout/hProcess4"/>
    <dgm:cxn modelId="{ABB38F4E-6E77-4776-A23A-DB76496632AB}" type="presParOf" srcId="{FBA84154-98C8-4D8C-A3B1-51747706BACE}" destId="{9402AF25-51E7-458A-ABDC-39346DEDA4A6}" srcOrd="3" destOrd="0" presId="urn:microsoft.com/office/officeart/2005/8/layout/hProcess4"/>
    <dgm:cxn modelId="{DCB4F272-EDC3-467F-A3B2-232D40A477E8}" type="presParOf" srcId="{FBA84154-98C8-4D8C-A3B1-51747706BACE}" destId="{66676C3B-7D1E-4C35-B78E-CC890B5EB0D3}" srcOrd="4" destOrd="0" presId="urn:microsoft.com/office/officeart/2005/8/layout/hProcess4"/>
    <dgm:cxn modelId="{2D2BDCBA-CC58-4720-95C0-54B672B75B7B}" type="presParOf" srcId="{93E69DD9-43FD-43CF-BEE4-C02EF43C294B}" destId="{15073C1F-879A-46B4-A727-A4C07601D2D9}" srcOrd="9" destOrd="0" presId="urn:microsoft.com/office/officeart/2005/8/layout/hProcess4"/>
    <dgm:cxn modelId="{3D1B19FD-EF63-4D61-82A9-FD9A7E9D5409}" type="presParOf" srcId="{93E69DD9-43FD-43CF-BEE4-C02EF43C294B}" destId="{4BB068C4-FFD7-41CE-B4AC-D94E5AFF099C}" srcOrd="10" destOrd="0" presId="urn:microsoft.com/office/officeart/2005/8/layout/hProcess4"/>
    <dgm:cxn modelId="{D386E119-4520-4047-8D79-DA17C6C3AD07}" type="presParOf" srcId="{4BB068C4-FFD7-41CE-B4AC-D94E5AFF099C}" destId="{52FAED9C-F354-4F56-8EDF-500BAFAD11BE}" srcOrd="0" destOrd="0" presId="urn:microsoft.com/office/officeart/2005/8/layout/hProcess4"/>
    <dgm:cxn modelId="{08E362F2-A434-4B33-AB2C-DC34F63FB54C}" type="presParOf" srcId="{4BB068C4-FFD7-41CE-B4AC-D94E5AFF099C}" destId="{F8EE1241-2EAC-4359-B867-2AA711E6B37A}" srcOrd="1" destOrd="0" presId="urn:microsoft.com/office/officeart/2005/8/layout/hProcess4"/>
    <dgm:cxn modelId="{C48B69CC-94B2-44DF-9929-4FB944A90666}" type="presParOf" srcId="{4BB068C4-FFD7-41CE-B4AC-D94E5AFF099C}" destId="{B809DE11-AE92-4EE3-B147-804B19196EA1}" srcOrd="2" destOrd="0" presId="urn:microsoft.com/office/officeart/2005/8/layout/hProcess4"/>
    <dgm:cxn modelId="{F6569C87-6980-4DB8-8D97-8F0FF64EF73C}" type="presParOf" srcId="{4BB068C4-FFD7-41CE-B4AC-D94E5AFF099C}" destId="{5FD44C3C-A413-4EB9-8EC8-44E72D54F174}" srcOrd="3" destOrd="0" presId="urn:microsoft.com/office/officeart/2005/8/layout/hProcess4"/>
    <dgm:cxn modelId="{2A7A306D-05EF-4E1B-8E6C-8DC26FBFA8CC}" type="presParOf" srcId="{4BB068C4-FFD7-41CE-B4AC-D94E5AFF099C}" destId="{AEB20D99-DE05-426A-8F86-EF6B8F9A09B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895660-5351-4B7C-BB28-349F3CE39F38}" type="doc">
      <dgm:prSet loTypeId="urn:microsoft.com/office/officeart/2005/8/layout/hProcess4" loCatId="process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pt-BR"/>
        </a:p>
      </dgm:t>
    </dgm:pt>
    <dgm:pt modelId="{5BCEFA39-DB41-4468-AA91-134CEF288E6E}">
      <dgm:prSet phldrT="[Texto]"/>
      <dgm:spPr/>
      <dgm:t>
        <a:bodyPr/>
        <a:lstStyle/>
        <a:p>
          <a:r>
            <a:rPr lang="pt-BR" dirty="0" smtClean="0"/>
            <a:t>1953</a:t>
          </a:r>
          <a:endParaRPr lang="pt-BR" dirty="0"/>
        </a:p>
      </dgm:t>
    </dgm:pt>
    <dgm:pt modelId="{4538B11C-76AB-4250-B4B8-F763EEEBC0DA}" type="parTrans" cxnId="{1C8AE7E4-C9E9-4F4B-B9A6-71016BF27B5B}">
      <dgm:prSet/>
      <dgm:spPr/>
      <dgm:t>
        <a:bodyPr/>
        <a:lstStyle/>
        <a:p>
          <a:endParaRPr lang="pt-BR"/>
        </a:p>
      </dgm:t>
    </dgm:pt>
    <dgm:pt modelId="{018E970F-3D28-4743-824B-5D43D04A7175}" type="sibTrans" cxnId="{1C8AE7E4-C9E9-4F4B-B9A6-71016BF27B5B}">
      <dgm:prSet/>
      <dgm:spPr/>
      <dgm:t>
        <a:bodyPr/>
        <a:lstStyle/>
        <a:p>
          <a:endParaRPr lang="pt-BR"/>
        </a:p>
      </dgm:t>
    </dgm:pt>
    <dgm:pt modelId="{0303B210-93D9-44EA-A6AA-689C277E0C48}">
      <dgm:prSet phldrT="[Texto]" custT="1"/>
      <dgm:spPr/>
      <dgm:t>
        <a:bodyPr/>
        <a:lstStyle/>
        <a:p>
          <a:r>
            <a:rPr lang="pt-BR" sz="1400" dirty="0" smtClean="0"/>
            <a:t>Criação do Ministério da Saúde</a:t>
          </a:r>
          <a:endParaRPr lang="pt-BR" sz="1400" dirty="0"/>
        </a:p>
      </dgm:t>
    </dgm:pt>
    <dgm:pt modelId="{ADADA738-BDC6-45D6-A170-F68B8271FCB1}" type="parTrans" cxnId="{73C6E6F9-D568-4A4C-AC07-4DD7DF3D8FF0}">
      <dgm:prSet/>
      <dgm:spPr/>
      <dgm:t>
        <a:bodyPr/>
        <a:lstStyle/>
        <a:p>
          <a:endParaRPr lang="pt-BR"/>
        </a:p>
      </dgm:t>
    </dgm:pt>
    <dgm:pt modelId="{68F97C68-74E0-4FE9-B7F5-805F866AB5C9}" type="sibTrans" cxnId="{73C6E6F9-D568-4A4C-AC07-4DD7DF3D8FF0}">
      <dgm:prSet/>
      <dgm:spPr/>
      <dgm:t>
        <a:bodyPr/>
        <a:lstStyle/>
        <a:p>
          <a:endParaRPr lang="pt-BR"/>
        </a:p>
      </dgm:t>
    </dgm:pt>
    <dgm:pt modelId="{F57C853B-EC02-4DDC-AD9A-426D91B00E77}">
      <dgm:prSet phldrT="[Texto]"/>
      <dgm:spPr/>
      <dgm:t>
        <a:bodyPr/>
        <a:lstStyle/>
        <a:p>
          <a:r>
            <a:rPr lang="pt-BR" dirty="0" smtClean="0"/>
            <a:t>1954</a:t>
          </a:r>
          <a:endParaRPr lang="pt-BR" dirty="0"/>
        </a:p>
      </dgm:t>
    </dgm:pt>
    <dgm:pt modelId="{C487D7C5-DC4E-430E-8A69-455698DBBA1F}" type="parTrans" cxnId="{E609445A-4FA8-43B5-9B6F-C52BCD2CC501}">
      <dgm:prSet/>
      <dgm:spPr/>
      <dgm:t>
        <a:bodyPr/>
        <a:lstStyle/>
        <a:p>
          <a:endParaRPr lang="pt-BR"/>
        </a:p>
      </dgm:t>
    </dgm:pt>
    <dgm:pt modelId="{BEBEC60C-0B2C-4A32-B546-AA74F37B7284}" type="sibTrans" cxnId="{E609445A-4FA8-43B5-9B6F-C52BCD2CC501}">
      <dgm:prSet/>
      <dgm:spPr/>
      <dgm:t>
        <a:bodyPr/>
        <a:lstStyle/>
        <a:p>
          <a:endParaRPr lang="pt-BR"/>
        </a:p>
      </dgm:t>
    </dgm:pt>
    <dgm:pt modelId="{A08CA853-8C30-4FFF-9FE7-F4DBED1E9512}">
      <dgm:prSet phldrT="[Texto]" custT="1"/>
      <dgm:spPr/>
      <dgm:t>
        <a:bodyPr/>
        <a:lstStyle/>
        <a:p>
          <a:r>
            <a:rPr lang="pt-BR" sz="1200" dirty="0" smtClean="0"/>
            <a:t>Criação da Escola Nacional de Saúde Pública</a:t>
          </a:r>
          <a:endParaRPr lang="pt-BR" sz="1200" dirty="0"/>
        </a:p>
      </dgm:t>
    </dgm:pt>
    <dgm:pt modelId="{922F99F5-2280-45FF-8E9E-57F53D7314FA}" type="parTrans" cxnId="{236D5DFB-E4AA-4CB7-89BE-2D26939FD9B4}">
      <dgm:prSet/>
      <dgm:spPr/>
      <dgm:t>
        <a:bodyPr/>
        <a:lstStyle/>
        <a:p>
          <a:endParaRPr lang="pt-BR"/>
        </a:p>
      </dgm:t>
    </dgm:pt>
    <dgm:pt modelId="{7CF67E3C-986A-4EFC-BA2E-6A5D5338F09E}" type="sibTrans" cxnId="{236D5DFB-E4AA-4CB7-89BE-2D26939FD9B4}">
      <dgm:prSet/>
      <dgm:spPr/>
      <dgm:t>
        <a:bodyPr/>
        <a:lstStyle/>
        <a:p>
          <a:endParaRPr lang="pt-BR"/>
        </a:p>
      </dgm:t>
    </dgm:pt>
    <dgm:pt modelId="{EDDEF3FB-A344-415C-B8B8-16EA1D1C3B07}">
      <dgm:prSet phldrT="[Texto]"/>
      <dgm:spPr/>
      <dgm:t>
        <a:bodyPr/>
        <a:lstStyle/>
        <a:p>
          <a:r>
            <a:rPr lang="pt-BR" dirty="0" smtClean="0"/>
            <a:t>Falência de vários IAP.</a:t>
          </a:r>
          <a:endParaRPr lang="pt-BR" dirty="0"/>
        </a:p>
      </dgm:t>
    </dgm:pt>
    <dgm:pt modelId="{9BEF7707-2979-4B3E-B070-0502769A76B8}" type="parTrans" cxnId="{9495B969-7A9E-40FE-9225-0FA5C277BA4C}">
      <dgm:prSet/>
      <dgm:spPr/>
      <dgm:t>
        <a:bodyPr/>
        <a:lstStyle/>
        <a:p>
          <a:endParaRPr lang="pt-BR"/>
        </a:p>
      </dgm:t>
    </dgm:pt>
    <dgm:pt modelId="{919C11DB-100D-4F60-8E62-FDBAAC31E02C}" type="sibTrans" cxnId="{9495B969-7A9E-40FE-9225-0FA5C277BA4C}">
      <dgm:prSet/>
      <dgm:spPr/>
      <dgm:t>
        <a:bodyPr/>
        <a:lstStyle/>
        <a:p>
          <a:endParaRPr lang="pt-BR"/>
        </a:p>
      </dgm:t>
    </dgm:pt>
    <dgm:pt modelId="{FD2F1A4E-78AF-4E42-A877-DCED189FD345}">
      <dgm:prSet phldrT="[Texto]"/>
      <dgm:spPr/>
      <dgm:t>
        <a:bodyPr/>
        <a:lstStyle/>
        <a:p>
          <a:r>
            <a:rPr lang="pt-BR" dirty="0" smtClean="0"/>
            <a:t>1960</a:t>
          </a:r>
          <a:endParaRPr lang="pt-BR" dirty="0"/>
        </a:p>
      </dgm:t>
    </dgm:pt>
    <dgm:pt modelId="{4BE72DD0-8826-42B2-A914-C1A8A02A0628}" type="sibTrans" cxnId="{2D0BC0C6-2C5A-490C-BD39-3054F4B52270}">
      <dgm:prSet/>
      <dgm:spPr/>
      <dgm:t>
        <a:bodyPr/>
        <a:lstStyle/>
        <a:p>
          <a:endParaRPr lang="pt-BR"/>
        </a:p>
      </dgm:t>
    </dgm:pt>
    <dgm:pt modelId="{E483431D-D38D-4FBA-9497-725DADC35DD7}" type="parTrans" cxnId="{2D0BC0C6-2C5A-490C-BD39-3054F4B52270}">
      <dgm:prSet/>
      <dgm:spPr/>
      <dgm:t>
        <a:bodyPr/>
        <a:lstStyle/>
        <a:p>
          <a:endParaRPr lang="pt-BR"/>
        </a:p>
      </dgm:t>
    </dgm:pt>
    <dgm:pt modelId="{830FDB8E-C25A-475C-82AB-2894318A35BC}">
      <dgm:prSet phldrT="[Texto]"/>
      <dgm:spPr/>
      <dgm:t>
        <a:bodyPr/>
        <a:lstStyle/>
        <a:p>
          <a:r>
            <a:rPr lang="pt-BR" dirty="0" smtClean="0"/>
            <a:t>Criação da Medicina de Grupo.</a:t>
          </a:r>
          <a:endParaRPr lang="pt-BR" dirty="0"/>
        </a:p>
      </dgm:t>
    </dgm:pt>
    <dgm:pt modelId="{047E07C2-7A3C-48C6-8988-4636CE433AB8}" type="parTrans" cxnId="{889D7331-96F4-4684-9EA7-22FE6877534F}">
      <dgm:prSet/>
      <dgm:spPr/>
      <dgm:t>
        <a:bodyPr/>
        <a:lstStyle/>
        <a:p>
          <a:endParaRPr lang="pt-BR"/>
        </a:p>
      </dgm:t>
    </dgm:pt>
    <dgm:pt modelId="{EA66E9D0-8989-4079-B3E2-A3146C0550F2}" type="sibTrans" cxnId="{889D7331-96F4-4684-9EA7-22FE6877534F}">
      <dgm:prSet/>
      <dgm:spPr/>
      <dgm:t>
        <a:bodyPr/>
        <a:lstStyle/>
        <a:p>
          <a:endParaRPr lang="pt-BR"/>
        </a:p>
      </dgm:t>
    </dgm:pt>
    <dgm:pt modelId="{ED3FDA9D-B904-4DB7-B514-567F099FAF49}" type="pres">
      <dgm:prSet presAssocID="{44895660-5351-4B7C-BB28-349F3CE39F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76C277-A2D2-41A6-B78A-BF92011322AD}" type="pres">
      <dgm:prSet presAssocID="{44895660-5351-4B7C-BB28-349F3CE39F38}" presName="tSp" presStyleCnt="0"/>
      <dgm:spPr/>
    </dgm:pt>
    <dgm:pt modelId="{331CA4E9-FEA3-4664-B723-F077D91461BB}" type="pres">
      <dgm:prSet presAssocID="{44895660-5351-4B7C-BB28-349F3CE39F38}" presName="bSp" presStyleCnt="0"/>
      <dgm:spPr/>
    </dgm:pt>
    <dgm:pt modelId="{93E69DD9-43FD-43CF-BEE4-C02EF43C294B}" type="pres">
      <dgm:prSet presAssocID="{44895660-5351-4B7C-BB28-349F3CE39F38}" presName="process" presStyleCnt="0"/>
      <dgm:spPr/>
    </dgm:pt>
    <dgm:pt modelId="{4666B798-4B51-4F1B-ABE3-2D5D5272FC9C}" type="pres">
      <dgm:prSet presAssocID="{5BCEFA39-DB41-4468-AA91-134CEF288E6E}" presName="composite1" presStyleCnt="0"/>
      <dgm:spPr/>
    </dgm:pt>
    <dgm:pt modelId="{5164EDB2-2D46-4AEE-8E66-1F03AFAAF5AD}" type="pres">
      <dgm:prSet presAssocID="{5BCEFA39-DB41-4468-AA91-134CEF288E6E}" presName="dummyNode1" presStyleLbl="node1" presStyleIdx="0" presStyleCnt="3"/>
      <dgm:spPr/>
    </dgm:pt>
    <dgm:pt modelId="{49880386-494C-4CE8-8633-5D17FFE41D2E}" type="pres">
      <dgm:prSet presAssocID="{5BCEFA39-DB41-4468-AA91-134CEF288E6E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4A3246-D476-431F-92CC-A4273E94D4B6}" type="pres">
      <dgm:prSet presAssocID="{5BCEFA39-DB41-4468-AA91-134CEF288E6E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4C1A09-A9FC-4469-A2C3-9A6756DB6D53}" type="pres">
      <dgm:prSet presAssocID="{5BCEFA39-DB41-4468-AA91-134CEF288E6E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B64ACA-1FE9-42CF-A125-11E6AB2E5DA4}" type="pres">
      <dgm:prSet presAssocID="{5BCEFA39-DB41-4468-AA91-134CEF288E6E}" presName="connSite1" presStyleCnt="0"/>
      <dgm:spPr/>
    </dgm:pt>
    <dgm:pt modelId="{0A33C2ED-A2EB-43A0-B5C0-2B0F80F70CA5}" type="pres">
      <dgm:prSet presAssocID="{018E970F-3D28-4743-824B-5D43D04A7175}" presName="Name9" presStyleLbl="sibTrans2D1" presStyleIdx="0" presStyleCnt="2"/>
      <dgm:spPr/>
      <dgm:t>
        <a:bodyPr/>
        <a:lstStyle/>
        <a:p>
          <a:endParaRPr lang="pt-BR"/>
        </a:p>
      </dgm:t>
    </dgm:pt>
    <dgm:pt modelId="{B8DD3EA7-99D0-4175-8108-AD6C7D1F9B80}" type="pres">
      <dgm:prSet presAssocID="{F57C853B-EC02-4DDC-AD9A-426D91B00E77}" presName="composite2" presStyleCnt="0"/>
      <dgm:spPr/>
    </dgm:pt>
    <dgm:pt modelId="{A322E2CD-08B9-4FE5-81F5-1A12CA3C54EF}" type="pres">
      <dgm:prSet presAssocID="{F57C853B-EC02-4DDC-AD9A-426D91B00E77}" presName="dummyNode2" presStyleLbl="node1" presStyleIdx="0" presStyleCnt="3"/>
      <dgm:spPr/>
    </dgm:pt>
    <dgm:pt modelId="{ED1787CB-3C00-4D55-95E6-981D944730FF}" type="pres">
      <dgm:prSet presAssocID="{F57C853B-EC02-4DDC-AD9A-426D91B00E77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51F776-0496-49C5-88D0-EE0FA7682933}" type="pres">
      <dgm:prSet presAssocID="{F57C853B-EC02-4DDC-AD9A-426D91B00E77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BA76F3-80F7-4CF2-A0E9-604A2067BDC1}" type="pres">
      <dgm:prSet presAssocID="{F57C853B-EC02-4DDC-AD9A-426D91B00E77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EAA9D5-0770-40D9-AFE0-8BFA2BC39927}" type="pres">
      <dgm:prSet presAssocID="{F57C853B-EC02-4DDC-AD9A-426D91B00E77}" presName="connSite2" presStyleCnt="0"/>
      <dgm:spPr/>
    </dgm:pt>
    <dgm:pt modelId="{760E8A67-29EC-4552-A6A0-55D6CBF85620}" type="pres">
      <dgm:prSet presAssocID="{BEBEC60C-0B2C-4A32-B546-AA74F37B7284}" presName="Name18" presStyleLbl="sibTrans2D1" presStyleIdx="1" presStyleCnt="2"/>
      <dgm:spPr/>
      <dgm:t>
        <a:bodyPr/>
        <a:lstStyle/>
        <a:p>
          <a:endParaRPr lang="pt-BR"/>
        </a:p>
      </dgm:t>
    </dgm:pt>
    <dgm:pt modelId="{A762002F-B73D-4277-9768-FBF1A08BC565}" type="pres">
      <dgm:prSet presAssocID="{FD2F1A4E-78AF-4E42-A877-DCED189FD345}" presName="composite1" presStyleCnt="0"/>
      <dgm:spPr/>
    </dgm:pt>
    <dgm:pt modelId="{8737B068-4AEB-4AAE-81E1-EF0086967AD5}" type="pres">
      <dgm:prSet presAssocID="{FD2F1A4E-78AF-4E42-A877-DCED189FD345}" presName="dummyNode1" presStyleLbl="node1" presStyleIdx="1" presStyleCnt="3"/>
      <dgm:spPr/>
    </dgm:pt>
    <dgm:pt modelId="{21768EF9-E78D-4FBA-B09F-A9E334F17A62}" type="pres">
      <dgm:prSet presAssocID="{FD2F1A4E-78AF-4E42-A877-DCED189FD345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81679E-12FF-46DA-8EC4-1F96C62275EC}" type="pres">
      <dgm:prSet presAssocID="{FD2F1A4E-78AF-4E42-A877-DCED189FD345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46CD1D7-AA3D-48A5-BD99-24CD338FB441}" type="pres">
      <dgm:prSet presAssocID="{FD2F1A4E-78AF-4E42-A877-DCED189FD345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69C5DA-95CB-4034-80EA-890BBB784F84}" type="pres">
      <dgm:prSet presAssocID="{FD2F1A4E-78AF-4E42-A877-DCED189FD345}" presName="connSite1" presStyleCnt="0"/>
      <dgm:spPr/>
    </dgm:pt>
  </dgm:ptLst>
  <dgm:cxnLst>
    <dgm:cxn modelId="{7FA51763-2FCB-4AC6-B966-EDBCDBED392A}" type="presOf" srcId="{0303B210-93D9-44EA-A6AA-689C277E0C48}" destId="{BF4A3246-D476-431F-92CC-A4273E94D4B6}" srcOrd="1" destOrd="0" presId="urn:microsoft.com/office/officeart/2005/8/layout/hProcess4"/>
    <dgm:cxn modelId="{2D0BC0C6-2C5A-490C-BD39-3054F4B52270}" srcId="{44895660-5351-4B7C-BB28-349F3CE39F38}" destId="{FD2F1A4E-78AF-4E42-A877-DCED189FD345}" srcOrd="2" destOrd="0" parTransId="{E483431D-D38D-4FBA-9497-725DADC35DD7}" sibTransId="{4BE72DD0-8826-42B2-A914-C1A8A02A0628}"/>
    <dgm:cxn modelId="{0C914526-0FE0-45AF-B3DA-1424E535DAA3}" type="presOf" srcId="{F57C853B-EC02-4DDC-AD9A-426D91B00E77}" destId="{C4BA76F3-80F7-4CF2-A0E9-604A2067BDC1}" srcOrd="0" destOrd="0" presId="urn:microsoft.com/office/officeart/2005/8/layout/hProcess4"/>
    <dgm:cxn modelId="{802BF3A6-EDC0-40F7-A731-E8238574CD6D}" type="presOf" srcId="{A08CA853-8C30-4FFF-9FE7-F4DBED1E9512}" destId="{A151F776-0496-49C5-88D0-EE0FA7682933}" srcOrd="1" destOrd="0" presId="urn:microsoft.com/office/officeart/2005/8/layout/hProcess4"/>
    <dgm:cxn modelId="{FE9FD201-4B12-4BDD-B93E-FF952719068D}" type="presOf" srcId="{44895660-5351-4B7C-BB28-349F3CE39F38}" destId="{ED3FDA9D-B904-4DB7-B514-567F099FAF49}" srcOrd="0" destOrd="0" presId="urn:microsoft.com/office/officeart/2005/8/layout/hProcess4"/>
    <dgm:cxn modelId="{889D7331-96F4-4684-9EA7-22FE6877534F}" srcId="{FD2F1A4E-78AF-4E42-A877-DCED189FD345}" destId="{830FDB8E-C25A-475C-82AB-2894318A35BC}" srcOrd="1" destOrd="0" parTransId="{047E07C2-7A3C-48C6-8988-4636CE433AB8}" sibTransId="{EA66E9D0-8989-4079-B3E2-A3146C0550F2}"/>
    <dgm:cxn modelId="{236D5DFB-E4AA-4CB7-89BE-2D26939FD9B4}" srcId="{F57C853B-EC02-4DDC-AD9A-426D91B00E77}" destId="{A08CA853-8C30-4FFF-9FE7-F4DBED1E9512}" srcOrd="0" destOrd="0" parTransId="{922F99F5-2280-45FF-8E9E-57F53D7314FA}" sibTransId="{7CF67E3C-986A-4EFC-BA2E-6A5D5338F09E}"/>
    <dgm:cxn modelId="{574F2D99-0AB7-4A96-93ED-525A8BBA1A20}" type="presOf" srcId="{A08CA853-8C30-4FFF-9FE7-F4DBED1E9512}" destId="{ED1787CB-3C00-4D55-95E6-981D944730FF}" srcOrd="0" destOrd="0" presId="urn:microsoft.com/office/officeart/2005/8/layout/hProcess4"/>
    <dgm:cxn modelId="{1C8AE7E4-C9E9-4F4B-B9A6-71016BF27B5B}" srcId="{44895660-5351-4B7C-BB28-349F3CE39F38}" destId="{5BCEFA39-DB41-4468-AA91-134CEF288E6E}" srcOrd="0" destOrd="0" parTransId="{4538B11C-76AB-4250-B4B8-F763EEEBC0DA}" sibTransId="{018E970F-3D28-4743-824B-5D43D04A7175}"/>
    <dgm:cxn modelId="{E609445A-4FA8-43B5-9B6F-C52BCD2CC501}" srcId="{44895660-5351-4B7C-BB28-349F3CE39F38}" destId="{F57C853B-EC02-4DDC-AD9A-426D91B00E77}" srcOrd="1" destOrd="0" parTransId="{C487D7C5-DC4E-430E-8A69-455698DBBA1F}" sibTransId="{BEBEC60C-0B2C-4A32-B546-AA74F37B7284}"/>
    <dgm:cxn modelId="{2AF25CB5-0C9F-4007-9FAF-0E7C61CF758A}" type="presOf" srcId="{830FDB8E-C25A-475C-82AB-2894318A35BC}" destId="{E481679E-12FF-46DA-8EC4-1F96C62275EC}" srcOrd="1" destOrd="1" presId="urn:microsoft.com/office/officeart/2005/8/layout/hProcess4"/>
    <dgm:cxn modelId="{0D849505-187C-44DE-9C22-E3C39632BA9C}" type="presOf" srcId="{BEBEC60C-0B2C-4A32-B546-AA74F37B7284}" destId="{760E8A67-29EC-4552-A6A0-55D6CBF85620}" srcOrd="0" destOrd="0" presId="urn:microsoft.com/office/officeart/2005/8/layout/hProcess4"/>
    <dgm:cxn modelId="{D0C1C3F8-0DA5-46B9-A450-F3E5FA883CDC}" type="presOf" srcId="{5BCEFA39-DB41-4468-AA91-134CEF288E6E}" destId="{664C1A09-A9FC-4469-A2C3-9A6756DB6D53}" srcOrd="0" destOrd="0" presId="urn:microsoft.com/office/officeart/2005/8/layout/hProcess4"/>
    <dgm:cxn modelId="{AC6C828B-BA21-4578-9838-59FBD5E8C173}" type="presOf" srcId="{FD2F1A4E-78AF-4E42-A877-DCED189FD345}" destId="{446CD1D7-AA3D-48A5-BD99-24CD338FB441}" srcOrd="0" destOrd="0" presId="urn:microsoft.com/office/officeart/2005/8/layout/hProcess4"/>
    <dgm:cxn modelId="{6761373B-EEF3-435E-8EA5-4DFE7DE3E9B5}" type="presOf" srcId="{018E970F-3D28-4743-824B-5D43D04A7175}" destId="{0A33C2ED-A2EB-43A0-B5C0-2B0F80F70CA5}" srcOrd="0" destOrd="0" presId="urn:microsoft.com/office/officeart/2005/8/layout/hProcess4"/>
    <dgm:cxn modelId="{756BDF19-4BC5-4D35-A0ED-098B81360F8B}" type="presOf" srcId="{830FDB8E-C25A-475C-82AB-2894318A35BC}" destId="{21768EF9-E78D-4FBA-B09F-A9E334F17A62}" srcOrd="0" destOrd="1" presId="urn:microsoft.com/office/officeart/2005/8/layout/hProcess4"/>
    <dgm:cxn modelId="{EE960857-EE76-48FD-9359-752C8803572C}" type="presOf" srcId="{0303B210-93D9-44EA-A6AA-689C277E0C48}" destId="{49880386-494C-4CE8-8633-5D17FFE41D2E}" srcOrd="0" destOrd="0" presId="urn:microsoft.com/office/officeart/2005/8/layout/hProcess4"/>
    <dgm:cxn modelId="{9495B969-7A9E-40FE-9225-0FA5C277BA4C}" srcId="{FD2F1A4E-78AF-4E42-A877-DCED189FD345}" destId="{EDDEF3FB-A344-415C-B8B8-16EA1D1C3B07}" srcOrd="0" destOrd="0" parTransId="{9BEF7707-2979-4B3E-B070-0502769A76B8}" sibTransId="{919C11DB-100D-4F60-8E62-FDBAAC31E02C}"/>
    <dgm:cxn modelId="{A4B72471-CBB9-4930-A8D2-4B618064786B}" type="presOf" srcId="{EDDEF3FB-A344-415C-B8B8-16EA1D1C3B07}" destId="{21768EF9-E78D-4FBA-B09F-A9E334F17A62}" srcOrd="0" destOrd="0" presId="urn:microsoft.com/office/officeart/2005/8/layout/hProcess4"/>
    <dgm:cxn modelId="{9C95220F-AC58-455C-B6FE-1346EFB466FC}" type="presOf" srcId="{EDDEF3FB-A344-415C-B8B8-16EA1D1C3B07}" destId="{E481679E-12FF-46DA-8EC4-1F96C62275EC}" srcOrd="1" destOrd="0" presId="urn:microsoft.com/office/officeart/2005/8/layout/hProcess4"/>
    <dgm:cxn modelId="{73C6E6F9-D568-4A4C-AC07-4DD7DF3D8FF0}" srcId="{5BCEFA39-DB41-4468-AA91-134CEF288E6E}" destId="{0303B210-93D9-44EA-A6AA-689C277E0C48}" srcOrd="0" destOrd="0" parTransId="{ADADA738-BDC6-45D6-A170-F68B8271FCB1}" sibTransId="{68F97C68-74E0-4FE9-B7F5-805F866AB5C9}"/>
    <dgm:cxn modelId="{E7401536-D36C-4222-AABB-A03EA3FCD632}" type="presParOf" srcId="{ED3FDA9D-B904-4DB7-B514-567F099FAF49}" destId="{8676C277-A2D2-41A6-B78A-BF92011322AD}" srcOrd="0" destOrd="0" presId="urn:microsoft.com/office/officeart/2005/8/layout/hProcess4"/>
    <dgm:cxn modelId="{EAD2D3B5-04FE-4384-9C40-01A6B6DD523B}" type="presParOf" srcId="{ED3FDA9D-B904-4DB7-B514-567F099FAF49}" destId="{331CA4E9-FEA3-4664-B723-F077D91461BB}" srcOrd="1" destOrd="0" presId="urn:microsoft.com/office/officeart/2005/8/layout/hProcess4"/>
    <dgm:cxn modelId="{28AFF3AA-B6C1-4DC7-9770-DF9648C3577C}" type="presParOf" srcId="{ED3FDA9D-B904-4DB7-B514-567F099FAF49}" destId="{93E69DD9-43FD-43CF-BEE4-C02EF43C294B}" srcOrd="2" destOrd="0" presId="urn:microsoft.com/office/officeart/2005/8/layout/hProcess4"/>
    <dgm:cxn modelId="{06367E78-D589-4FD6-A45F-1A0B241A91B3}" type="presParOf" srcId="{93E69DD9-43FD-43CF-BEE4-C02EF43C294B}" destId="{4666B798-4B51-4F1B-ABE3-2D5D5272FC9C}" srcOrd="0" destOrd="0" presId="urn:microsoft.com/office/officeart/2005/8/layout/hProcess4"/>
    <dgm:cxn modelId="{E3DF4D29-5D63-4C09-89C5-0274084CA4F6}" type="presParOf" srcId="{4666B798-4B51-4F1B-ABE3-2D5D5272FC9C}" destId="{5164EDB2-2D46-4AEE-8E66-1F03AFAAF5AD}" srcOrd="0" destOrd="0" presId="urn:microsoft.com/office/officeart/2005/8/layout/hProcess4"/>
    <dgm:cxn modelId="{CBC4ADF9-2F84-46F4-B74D-153A03BC4D72}" type="presParOf" srcId="{4666B798-4B51-4F1B-ABE3-2D5D5272FC9C}" destId="{49880386-494C-4CE8-8633-5D17FFE41D2E}" srcOrd="1" destOrd="0" presId="urn:microsoft.com/office/officeart/2005/8/layout/hProcess4"/>
    <dgm:cxn modelId="{28A8B60A-DD06-4E29-957C-E8B12A5C1FDF}" type="presParOf" srcId="{4666B798-4B51-4F1B-ABE3-2D5D5272FC9C}" destId="{BF4A3246-D476-431F-92CC-A4273E94D4B6}" srcOrd="2" destOrd="0" presId="urn:microsoft.com/office/officeart/2005/8/layout/hProcess4"/>
    <dgm:cxn modelId="{5B9B6C66-049D-48E1-BECF-52424B083E71}" type="presParOf" srcId="{4666B798-4B51-4F1B-ABE3-2D5D5272FC9C}" destId="{664C1A09-A9FC-4469-A2C3-9A6756DB6D53}" srcOrd="3" destOrd="0" presId="urn:microsoft.com/office/officeart/2005/8/layout/hProcess4"/>
    <dgm:cxn modelId="{B2C40A3E-4EF5-4F22-BA04-0C19F61192C5}" type="presParOf" srcId="{4666B798-4B51-4F1B-ABE3-2D5D5272FC9C}" destId="{F7B64ACA-1FE9-42CF-A125-11E6AB2E5DA4}" srcOrd="4" destOrd="0" presId="urn:microsoft.com/office/officeart/2005/8/layout/hProcess4"/>
    <dgm:cxn modelId="{C5EA1E04-4C06-4AB1-BD47-DB407EE25377}" type="presParOf" srcId="{93E69DD9-43FD-43CF-BEE4-C02EF43C294B}" destId="{0A33C2ED-A2EB-43A0-B5C0-2B0F80F70CA5}" srcOrd="1" destOrd="0" presId="urn:microsoft.com/office/officeart/2005/8/layout/hProcess4"/>
    <dgm:cxn modelId="{1F9FDCF0-908F-433C-9340-45030DEF1B81}" type="presParOf" srcId="{93E69DD9-43FD-43CF-BEE4-C02EF43C294B}" destId="{B8DD3EA7-99D0-4175-8108-AD6C7D1F9B80}" srcOrd="2" destOrd="0" presId="urn:microsoft.com/office/officeart/2005/8/layout/hProcess4"/>
    <dgm:cxn modelId="{93102628-7C4A-49C2-A432-AFA5B4659536}" type="presParOf" srcId="{B8DD3EA7-99D0-4175-8108-AD6C7D1F9B80}" destId="{A322E2CD-08B9-4FE5-81F5-1A12CA3C54EF}" srcOrd="0" destOrd="0" presId="urn:microsoft.com/office/officeart/2005/8/layout/hProcess4"/>
    <dgm:cxn modelId="{2D92FC6D-0DD3-4DA3-98C6-50F24982AFD5}" type="presParOf" srcId="{B8DD3EA7-99D0-4175-8108-AD6C7D1F9B80}" destId="{ED1787CB-3C00-4D55-95E6-981D944730FF}" srcOrd="1" destOrd="0" presId="urn:microsoft.com/office/officeart/2005/8/layout/hProcess4"/>
    <dgm:cxn modelId="{3D5CFE01-9FE8-4AB8-9A76-B51DBCE1D0F2}" type="presParOf" srcId="{B8DD3EA7-99D0-4175-8108-AD6C7D1F9B80}" destId="{A151F776-0496-49C5-88D0-EE0FA7682933}" srcOrd="2" destOrd="0" presId="urn:microsoft.com/office/officeart/2005/8/layout/hProcess4"/>
    <dgm:cxn modelId="{087CFFCC-5361-4C26-9636-4C199E806258}" type="presParOf" srcId="{B8DD3EA7-99D0-4175-8108-AD6C7D1F9B80}" destId="{C4BA76F3-80F7-4CF2-A0E9-604A2067BDC1}" srcOrd="3" destOrd="0" presId="urn:microsoft.com/office/officeart/2005/8/layout/hProcess4"/>
    <dgm:cxn modelId="{721A3F4C-78A7-4DFE-B4D9-EB1734D2CBD6}" type="presParOf" srcId="{B8DD3EA7-99D0-4175-8108-AD6C7D1F9B80}" destId="{90EAA9D5-0770-40D9-AFE0-8BFA2BC39927}" srcOrd="4" destOrd="0" presId="urn:microsoft.com/office/officeart/2005/8/layout/hProcess4"/>
    <dgm:cxn modelId="{BF42E559-DB1F-42AC-990A-3257A03BB5A0}" type="presParOf" srcId="{93E69DD9-43FD-43CF-BEE4-C02EF43C294B}" destId="{760E8A67-29EC-4552-A6A0-55D6CBF85620}" srcOrd="3" destOrd="0" presId="urn:microsoft.com/office/officeart/2005/8/layout/hProcess4"/>
    <dgm:cxn modelId="{CCCDCB5E-7B80-42B7-9B54-52A6835B23AD}" type="presParOf" srcId="{93E69DD9-43FD-43CF-BEE4-C02EF43C294B}" destId="{A762002F-B73D-4277-9768-FBF1A08BC565}" srcOrd="4" destOrd="0" presId="urn:microsoft.com/office/officeart/2005/8/layout/hProcess4"/>
    <dgm:cxn modelId="{524C38AA-37A2-457B-A01B-A06154D5A802}" type="presParOf" srcId="{A762002F-B73D-4277-9768-FBF1A08BC565}" destId="{8737B068-4AEB-4AAE-81E1-EF0086967AD5}" srcOrd="0" destOrd="0" presId="urn:microsoft.com/office/officeart/2005/8/layout/hProcess4"/>
    <dgm:cxn modelId="{2481B149-5D03-4979-9E0A-C2D2A1D6743B}" type="presParOf" srcId="{A762002F-B73D-4277-9768-FBF1A08BC565}" destId="{21768EF9-E78D-4FBA-B09F-A9E334F17A62}" srcOrd="1" destOrd="0" presId="urn:microsoft.com/office/officeart/2005/8/layout/hProcess4"/>
    <dgm:cxn modelId="{4F15D86B-180B-45D6-B815-D2CFEEBDB1C9}" type="presParOf" srcId="{A762002F-B73D-4277-9768-FBF1A08BC565}" destId="{E481679E-12FF-46DA-8EC4-1F96C62275EC}" srcOrd="2" destOrd="0" presId="urn:microsoft.com/office/officeart/2005/8/layout/hProcess4"/>
    <dgm:cxn modelId="{4E2D9216-BF90-49E1-BED2-2139756F3CD1}" type="presParOf" srcId="{A762002F-B73D-4277-9768-FBF1A08BC565}" destId="{446CD1D7-AA3D-48A5-BD99-24CD338FB441}" srcOrd="3" destOrd="0" presId="urn:microsoft.com/office/officeart/2005/8/layout/hProcess4"/>
    <dgm:cxn modelId="{712A7B23-42A4-4E75-8232-54208E2A7D7A}" type="presParOf" srcId="{A762002F-B73D-4277-9768-FBF1A08BC565}" destId="{ED69C5DA-95CB-4034-80EA-890BBB784F8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856E1D-C311-4D91-A93A-500C164129A4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69AF7CBD-26FF-4A41-8B5F-5529788A5D60}">
      <dgm:prSet phldrT="[Texto]"/>
      <dgm:spPr/>
      <dgm:t>
        <a:bodyPr/>
        <a:lstStyle/>
        <a:p>
          <a:r>
            <a:rPr lang="pt-BR" dirty="0" smtClean="0"/>
            <a:t>Grandes Hospitais</a:t>
          </a:r>
          <a:endParaRPr lang="pt-BR" dirty="0"/>
        </a:p>
      </dgm:t>
    </dgm:pt>
    <dgm:pt modelId="{4CFF6355-5D3D-4C09-AEA4-DC45AE8A6A8C}" type="parTrans" cxnId="{FFF1830E-B398-46DA-B2F7-634E5DD07CB0}">
      <dgm:prSet/>
      <dgm:spPr/>
      <dgm:t>
        <a:bodyPr/>
        <a:lstStyle/>
        <a:p>
          <a:endParaRPr lang="pt-BR"/>
        </a:p>
      </dgm:t>
    </dgm:pt>
    <dgm:pt modelId="{A7D54004-CD21-415F-9D3B-72D629DC6F7C}" type="sibTrans" cxnId="{FFF1830E-B398-46DA-B2F7-634E5DD07CB0}">
      <dgm:prSet/>
      <dgm:spPr/>
      <dgm:t>
        <a:bodyPr/>
        <a:lstStyle/>
        <a:p>
          <a:endParaRPr lang="pt-BR"/>
        </a:p>
      </dgm:t>
    </dgm:pt>
    <dgm:pt modelId="{0B98A221-6950-484B-ACDA-7B687F30B81B}">
      <dgm:prSet phldrT="[Texto]"/>
      <dgm:spPr/>
      <dgm:t>
        <a:bodyPr/>
        <a:lstStyle/>
        <a:p>
          <a:r>
            <a:rPr lang="pt-BR" dirty="0" smtClean="0"/>
            <a:t>Indústria Farmacêutica</a:t>
          </a:r>
          <a:endParaRPr lang="pt-BR" dirty="0"/>
        </a:p>
      </dgm:t>
    </dgm:pt>
    <dgm:pt modelId="{AA0A8F61-EE93-4916-ACC3-00D96EA76A32}" type="parTrans" cxnId="{A249D6FB-65A2-465F-93D1-44E8FF53E49B}">
      <dgm:prSet/>
      <dgm:spPr/>
      <dgm:t>
        <a:bodyPr/>
        <a:lstStyle/>
        <a:p>
          <a:endParaRPr lang="pt-BR"/>
        </a:p>
      </dgm:t>
    </dgm:pt>
    <dgm:pt modelId="{249AF0D2-16D9-4B08-8C31-97833039DE7C}" type="sibTrans" cxnId="{A249D6FB-65A2-465F-93D1-44E8FF53E49B}">
      <dgm:prSet/>
      <dgm:spPr/>
      <dgm:t>
        <a:bodyPr/>
        <a:lstStyle/>
        <a:p>
          <a:endParaRPr lang="pt-BR"/>
        </a:p>
      </dgm:t>
    </dgm:pt>
    <dgm:pt modelId="{DE50FC01-C073-45AE-BF1A-D3EB530F2E2F}">
      <dgm:prSet phldrT="[Texto]"/>
      <dgm:spPr/>
      <dgm:t>
        <a:bodyPr/>
        <a:lstStyle/>
        <a:p>
          <a:r>
            <a:rPr lang="pt-BR" dirty="0" smtClean="0"/>
            <a:t>Equipamentos Médico-Hospitalares</a:t>
          </a:r>
          <a:endParaRPr lang="pt-BR" dirty="0"/>
        </a:p>
      </dgm:t>
    </dgm:pt>
    <dgm:pt modelId="{F881A1E1-F58D-4B3B-9BB3-E8DF7BAB2AAB}" type="parTrans" cxnId="{650CD4C5-5A93-4936-9803-B911113F37D2}">
      <dgm:prSet/>
      <dgm:spPr/>
      <dgm:t>
        <a:bodyPr/>
        <a:lstStyle/>
        <a:p>
          <a:endParaRPr lang="pt-BR"/>
        </a:p>
      </dgm:t>
    </dgm:pt>
    <dgm:pt modelId="{AEDCAFE3-99F8-41F9-A556-EB7871A1E284}" type="sibTrans" cxnId="{650CD4C5-5A93-4936-9803-B911113F37D2}">
      <dgm:prSet/>
      <dgm:spPr/>
      <dgm:t>
        <a:bodyPr/>
        <a:lstStyle/>
        <a:p>
          <a:endParaRPr lang="pt-BR"/>
        </a:p>
      </dgm:t>
    </dgm:pt>
    <dgm:pt modelId="{4651EB6B-D7BE-43D0-8C20-8A350B5C1806}" type="pres">
      <dgm:prSet presAssocID="{44856E1D-C311-4D91-A93A-500C164129A4}" presName="Name0" presStyleCnt="0">
        <dgm:presLayoutVars>
          <dgm:dir/>
          <dgm:resizeHandles val="exact"/>
        </dgm:presLayoutVars>
      </dgm:prSet>
      <dgm:spPr/>
    </dgm:pt>
    <dgm:pt modelId="{E463ABC6-5015-4080-8C76-91A1933FC82B}" type="pres">
      <dgm:prSet presAssocID="{44856E1D-C311-4D91-A93A-500C164129A4}" presName="fgShape" presStyleLbl="fgShp" presStyleIdx="0" presStyleCnt="1"/>
      <dgm:spPr/>
    </dgm:pt>
    <dgm:pt modelId="{CF385FC5-AB6C-4E58-B1D5-9E538BADE9E6}" type="pres">
      <dgm:prSet presAssocID="{44856E1D-C311-4D91-A93A-500C164129A4}" presName="linComp" presStyleCnt="0"/>
      <dgm:spPr/>
    </dgm:pt>
    <dgm:pt modelId="{812327E1-6283-478C-B90B-75CE2A854F8F}" type="pres">
      <dgm:prSet presAssocID="{69AF7CBD-26FF-4A41-8B5F-5529788A5D60}" presName="compNode" presStyleCnt="0"/>
      <dgm:spPr/>
    </dgm:pt>
    <dgm:pt modelId="{EF171C15-96DC-45C9-83F6-5B1AFD9642B8}" type="pres">
      <dgm:prSet presAssocID="{69AF7CBD-26FF-4A41-8B5F-5529788A5D60}" presName="bkgdShape" presStyleLbl="node1" presStyleIdx="0" presStyleCnt="3"/>
      <dgm:spPr/>
      <dgm:t>
        <a:bodyPr/>
        <a:lstStyle/>
        <a:p>
          <a:endParaRPr lang="pt-BR"/>
        </a:p>
      </dgm:t>
    </dgm:pt>
    <dgm:pt modelId="{A4164346-453F-4735-BB21-4979237F6DFC}" type="pres">
      <dgm:prSet presAssocID="{69AF7CBD-26FF-4A41-8B5F-5529788A5D6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260E25-19E4-4E9A-AD9B-03E010CCB448}" type="pres">
      <dgm:prSet presAssocID="{69AF7CBD-26FF-4A41-8B5F-5529788A5D60}" presName="invisiNode" presStyleLbl="node1" presStyleIdx="0" presStyleCnt="3"/>
      <dgm:spPr/>
    </dgm:pt>
    <dgm:pt modelId="{7E756D32-96A3-4024-BA92-14D06BC70C05}" type="pres">
      <dgm:prSet presAssocID="{69AF7CBD-26FF-4A41-8B5F-5529788A5D60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82AEC3F-050F-4BCC-82DB-CAFB008682D3}" type="pres">
      <dgm:prSet presAssocID="{A7D54004-CD21-415F-9D3B-72D629DC6F7C}" presName="sibTrans" presStyleLbl="sibTrans2D1" presStyleIdx="0" presStyleCnt="0"/>
      <dgm:spPr/>
      <dgm:t>
        <a:bodyPr/>
        <a:lstStyle/>
        <a:p>
          <a:endParaRPr lang="pt-BR"/>
        </a:p>
      </dgm:t>
    </dgm:pt>
    <dgm:pt modelId="{122322DC-2E98-4915-9CF7-5FA3E10A3F81}" type="pres">
      <dgm:prSet presAssocID="{0B98A221-6950-484B-ACDA-7B687F30B81B}" presName="compNode" presStyleCnt="0"/>
      <dgm:spPr/>
    </dgm:pt>
    <dgm:pt modelId="{0EA064F5-FB72-4DAC-85E3-16951613CFB4}" type="pres">
      <dgm:prSet presAssocID="{0B98A221-6950-484B-ACDA-7B687F30B81B}" presName="bkgdShape" presStyleLbl="node1" presStyleIdx="1" presStyleCnt="3"/>
      <dgm:spPr/>
      <dgm:t>
        <a:bodyPr/>
        <a:lstStyle/>
        <a:p>
          <a:endParaRPr lang="pt-BR"/>
        </a:p>
      </dgm:t>
    </dgm:pt>
    <dgm:pt modelId="{BF3C379E-B3A1-4EA1-A7D5-90405C51C3C9}" type="pres">
      <dgm:prSet presAssocID="{0B98A221-6950-484B-ACDA-7B687F30B81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EDB575-1779-4C23-922F-7CA49404695C}" type="pres">
      <dgm:prSet presAssocID="{0B98A221-6950-484B-ACDA-7B687F30B81B}" presName="invisiNode" presStyleLbl="node1" presStyleIdx="1" presStyleCnt="3"/>
      <dgm:spPr/>
    </dgm:pt>
    <dgm:pt modelId="{3A8C0571-9532-4B6B-B1EC-99E3852279FA}" type="pres">
      <dgm:prSet presAssocID="{0B98A221-6950-484B-ACDA-7B687F30B81B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1680266-B26E-4491-AF67-068C2E6DA8E2}" type="pres">
      <dgm:prSet presAssocID="{249AF0D2-16D9-4B08-8C31-97833039DE7C}" presName="sibTrans" presStyleLbl="sibTrans2D1" presStyleIdx="0" presStyleCnt="0"/>
      <dgm:spPr/>
      <dgm:t>
        <a:bodyPr/>
        <a:lstStyle/>
        <a:p>
          <a:endParaRPr lang="pt-BR"/>
        </a:p>
      </dgm:t>
    </dgm:pt>
    <dgm:pt modelId="{9672F182-7BFF-48F0-85F2-973303B424D5}" type="pres">
      <dgm:prSet presAssocID="{DE50FC01-C073-45AE-BF1A-D3EB530F2E2F}" presName="compNode" presStyleCnt="0"/>
      <dgm:spPr/>
    </dgm:pt>
    <dgm:pt modelId="{CF365613-6409-4BD2-8273-7589BD0760D9}" type="pres">
      <dgm:prSet presAssocID="{DE50FC01-C073-45AE-BF1A-D3EB530F2E2F}" presName="bkgdShape" presStyleLbl="node1" presStyleIdx="2" presStyleCnt="3"/>
      <dgm:spPr/>
      <dgm:t>
        <a:bodyPr/>
        <a:lstStyle/>
        <a:p>
          <a:endParaRPr lang="pt-BR"/>
        </a:p>
      </dgm:t>
    </dgm:pt>
    <dgm:pt modelId="{6B9FEE99-8ECB-499E-A2AC-B67F630DAC4E}" type="pres">
      <dgm:prSet presAssocID="{DE50FC01-C073-45AE-BF1A-D3EB530F2E2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2AA3F9-6385-4DA9-A198-FE0EB7A89E15}" type="pres">
      <dgm:prSet presAssocID="{DE50FC01-C073-45AE-BF1A-D3EB530F2E2F}" presName="invisiNode" presStyleLbl="node1" presStyleIdx="2" presStyleCnt="3"/>
      <dgm:spPr/>
    </dgm:pt>
    <dgm:pt modelId="{9E407A66-5BCE-4632-BFA9-3153443F8E27}" type="pres">
      <dgm:prSet presAssocID="{DE50FC01-C073-45AE-BF1A-D3EB530F2E2F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138625A-568A-46A3-9FB8-AFF3157C668D}" type="presOf" srcId="{69AF7CBD-26FF-4A41-8B5F-5529788A5D60}" destId="{A4164346-453F-4735-BB21-4979237F6DFC}" srcOrd="1" destOrd="0" presId="urn:microsoft.com/office/officeart/2005/8/layout/hList7#1"/>
    <dgm:cxn modelId="{84CA51A7-56DE-44EA-ADF3-CD75D67B9C37}" type="presOf" srcId="{0B98A221-6950-484B-ACDA-7B687F30B81B}" destId="{0EA064F5-FB72-4DAC-85E3-16951613CFB4}" srcOrd="0" destOrd="0" presId="urn:microsoft.com/office/officeart/2005/8/layout/hList7#1"/>
    <dgm:cxn modelId="{650CD4C5-5A93-4936-9803-B911113F37D2}" srcId="{44856E1D-C311-4D91-A93A-500C164129A4}" destId="{DE50FC01-C073-45AE-BF1A-D3EB530F2E2F}" srcOrd="2" destOrd="0" parTransId="{F881A1E1-F58D-4B3B-9BB3-E8DF7BAB2AAB}" sibTransId="{AEDCAFE3-99F8-41F9-A556-EB7871A1E284}"/>
    <dgm:cxn modelId="{940A5B77-8AA7-4ADC-AA18-322E049FF666}" type="presOf" srcId="{DE50FC01-C073-45AE-BF1A-D3EB530F2E2F}" destId="{6B9FEE99-8ECB-499E-A2AC-B67F630DAC4E}" srcOrd="1" destOrd="0" presId="urn:microsoft.com/office/officeart/2005/8/layout/hList7#1"/>
    <dgm:cxn modelId="{B19D25DC-4693-4224-B416-FF95577B5130}" type="presOf" srcId="{0B98A221-6950-484B-ACDA-7B687F30B81B}" destId="{BF3C379E-B3A1-4EA1-A7D5-90405C51C3C9}" srcOrd="1" destOrd="0" presId="urn:microsoft.com/office/officeart/2005/8/layout/hList7#1"/>
    <dgm:cxn modelId="{2F567241-F82B-41D0-9204-079FA935F605}" type="presOf" srcId="{44856E1D-C311-4D91-A93A-500C164129A4}" destId="{4651EB6B-D7BE-43D0-8C20-8A350B5C1806}" srcOrd="0" destOrd="0" presId="urn:microsoft.com/office/officeart/2005/8/layout/hList7#1"/>
    <dgm:cxn modelId="{9440F339-AEFA-44D5-AEFA-931CD55FDB9E}" type="presOf" srcId="{A7D54004-CD21-415F-9D3B-72D629DC6F7C}" destId="{782AEC3F-050F-4BCC-82DB-CAFB008682D3}" srcOrd="0" destOrd="0" presId="urn:microsoft.com/office/officeart/2005/8/layout/hList7#1"/>
    <dgm:cxn modelId="{D3E5731B-181C-4D28-BDC9-75624C5B1E67}" type="presOf" srcId="{249AF0D2-16D9-4B08-8C31-97833039DE7C}" destId="{C1680266-B26E-4491-AF67-068C2E6DA8E2}" srcOrd="0" destOrd="0" presId="urn:microsoft.com/office/officeart/2005/8/layout/hList7#1"/>
    <dgm:cxn modelId="{A249D6FB-65A2-465F-93D1-44E8FF53E49B}" srcId="{44856E1D-C311-4D91-A93A-500C164129A4}" destId="{0B98A221-6950-484B-ACDA-7B687F30B81B}" srcOrd="1" destOrd="0" parTransId="{AA0A8F61-EE93-4916-ACC3-00D96EA76A32}" sibTransId="{249AF0D2-16D9-4B08-8C31-97833039DE7C}"/>
    <dgm:cxn modelId="{FFF1830E-B398-46DA-B2F7-634E5DD07CB0}" srcId="{44856E1D-C311-4D91-A93A-500C164129A4}" destId="{69AF7CBD-26FF-4A41-8B5F-5529788A5D60}" srcOrd="0" destOrd="0" parTransId="{4CFF6355-5D3D-4C09-AEA4-DC45AE8A6A8C}" sibTransId="{A7D54004-CD21-415F-9D3B-72D629DC6F7C}"/>
    <dgm:cxn modelId="{D85C0E44-E64A-4739-9047-1872BCE5CF63}" type="presOf" srcId="{69AF7CBD-26FF-4A41-8B5F-5529788A5D60}" destId="{EF171C15-96DC-45C9-83F6-5B1AFD9642B8}" srcOrd="0" destOrd="0" presId="urn:microsoft.com/office/officeart/2005/8/layout/hList7#1"/>
    <dgm:cxn modelId="{D2DBBF2F-8E91-442C-9E4B-3A26D9FFA8F6}" type="presOf" srcId="{DE50FC01-C073-45AE-BF1A-D3EB530F2E2F}" destId="{CF365613-6409-4BD2-8273-7589BD0760D9}" srcOrd="0" destOrd="0" presId="urn:microsoft.com/office/officeart/2005/8/layout/hList7#1"/>
    <dgm:cxn modelId="{6CD9BA81-CDC4-4B4F-98EC-9FFDB2B60599}" type="presParOf" srcId="{4651EB6B-D7BE-43D0-8C20-8A350B5C1806}" destId="{E463ABC6-5015-4080-8C76-91A1933FC82B}" srcOrd="0" destOrd="0" presId="urn:microsoft.com/office/officeart/2005/8/layout/hList7#1"/>
    <dgm:cxn modelId="{5D90745E-0A5E-4794-A4DD-03EECDC5509F}" type="presParOf" srcId="{4651EB6B-D7BE-43D0-8C20-8A350B5C1806}" destId="{CF385FC5-AB6C-4E58-B1D5-9E538BADE9E6}" srcOrd="1" destOrd="0" presId="urn:microsoft.com/office/officeart/2005/8/layout/hList7#1"/>
    <dgm:cxn modelId="{929E45E5-E0BD-4F0F-8C1B-78B8528917D1}" type="presParOf" srcId="{CF385FC5-AB6C-4E58-B1D5-9E538BADE9E6}" destId="{812327E1-6283-478C-B90B-75CE2A854F8F}" srcOrd="0" destOrd="0" presId="urn:microsoft.com/office/officeart/2005/8/layout/hList7#1"/>
    <dgm:cxn modelId="{77FEB48C-D6B7-4FC6-9A2B-A4C32886E935}" type="presParOf" srcId="{812327E1-6283-478C-B90B-75CE2A854F8F}" destId="{EF171C15-96DC-45C9-83F6-5B1AFD9642B8}" srcOrd="0" destOrd="0" presId="urn:microsoft.com/office/officeart/2005/8/layout/hList7#1"/>
    <dgm:cxn modelId="{8DCF2108-01CA-4720-843C-CA5A6124C27E}" type="presParOf" srcId="{812327E1-6283-478C-B90B-75CE2A854F8F}" destId="{A4164346-453F-4735-BB21-4979237F6DFC}" srcOrd="1" destOrd="0" presId="urn:microsoft.com/office/officeart/2005/8/layout/hList7#1"/>
    <dgm:cxn modelId="{DB0CB408-72B5-484B-BE3E-CC919CF2C09C}" type="presParOf" srcId="{812327E1-6283-478C-B90B-75CE2A854F8F}" destId="{7F260E25-19E4-4E9A-AD9B-03E010CCB448}" srcOrd="2" destOrd="0" presId="urn:microsoft.com/office/officeart/2005/8/layout/hList7#1"/>
    <dgm:cxn modelId="{FB41BFE7-A7B5-4950-9C8A-151EC3FEDF11}" type="presParOf" srcId="{812327E1-6283-478C-B90B-75CE2A854F8F}" destId="{7E756D32-96A3-4024-BA92-14D06BC70C05}" srcOrd="3" destOrd="0" presId="urn:microsoft.com/office/officeart/2005/8/layout/hList7#1"/>
    <dgm:cxn modelId="{FB6DB636-BBCB-40A5-A71E-118398AADA1B}" type="presParOf" srcId="{CF385FC5-AB6C-4E58-B1D5-9E538BADE9E6}" destId="{782AEC3F-050F-4BCC-82DB-CAFB008682D3}" srcOrd="1" destOrd="0" presId="urn:microsoft.com/office/officeart/2005/8/layout/hList7#1"/>
    <dgm:cxn modelId="{BB68C9B0-97DD-4B94-AFDA-1D914AC20CEF}" type="presParOf" srcId="{CF385FC5-AB6C-4E58-B1D5-9E538BADE9E6}" destId="{122322DC-2E98-4915-9CF7-5FA3E10A3F81}" srcOrd="2" destOrd="0" presId="urn:microsoft.com/office/officeart/2005/8/layout/hList7#1"/>
    <dgm:cxn modelId="{DA8EB1BB-DFB5-4A04-B358-52751426DD15}" type="presParOf" srcId="{122322DC-2E98-4915-9CF7-5FA3E10A3F81}" destId="{0EA064F5-FB72-4DAC-85E3-16951613CFB4}" srcOrd="0" destOrd="0" presId="urn:microsoft.com/office/officeart/2005/8/layout/hList7#1"/>
    <dgm:cxn modelId="{DAD706E5-5A05-4183-B9B3-D11B4F3DC75D}" type="presParOf" srcId="{122322DC-2E98-4915-9CF7-5FA3E10A3F81}" destId="{BF3C379E-B3A1-4EA1-A7D5-90405C51C3C9}" srcOrd="1" destOrd="0" presId="urn:microsoft.com/office/officeart/2005/8/layout/hList7#1"/>
    <dgm:cxn modelId="{708803C6-FFA4-435A-8E70-1C1245865DAC}" type="presParOf" srcId="{122322DC-2E98-4915-9CF7-5FA3E10A3F81}" destId="{CEEDB575-1779-4C23-922F-7CA49404695C}" srcOrd="2" destOrd="0" presId="urn:microsoft.com/office/officeart/2005/8/layout/hList7#1"/>
    <dgm:cxn modelId="{A592306C-EBE0-4151-AE53-A476B5BF7264}" type="presParOf" srcId="{122322DC-2E98-4915-9CF7-5FA3E10A3F81}" destId="{3A8C0571-9532-4B6B-B1EC-99E3852279FA}" srcOrd="3" destOrd="0" presId="urn:microsoft.com/office/officeart/2005/8/layout/hList7#1"/>
    <dgm:cxn modelId="{6B5EED5B-ED51-40BE-9F70-3E218179054E}" type="presParOf" srcId="{CF385FC5-AB6C-4E58-B1D5-9E538BADE9E6}" destId="{C1680266-B26E-4491-AF67-068C2E6DA8E2}" srcOrd="3" destOrd="0" presId="urn:microsoft.com/office/officeart/2005/8/layout/hList7#1"/>
    <dgm:cxn modelId="{08BA1612-A374-437E-B32F-A03A6D8BAEB8}" type="presParOf" srcId="{CF385FC5-AB6C-4E58-B1D5-9E538BADE9E6}" destId="{9672F182-7BFF-48F0-85F2-973303B424D5}" srcOrd="4" destOrd="0" presId="urn:microsoft.com/office/officeart/2005/8/layout/hList7#1"/>
    <dgm:cxn modelId="{0C681C95-FC54-4873-A8C1-17BE10A2C7E3}" type="presParOf" srcId="{9672F182-7BFF-48F0-85F2-973303B424D5}" destId="{CF365613-6409-4BD2-8273-7589BD0760D9}" srcOrd="0" destOrd="0" presId="urn:microsoft.com/office/officeart/2005/8/layout/hList7#1"/>
    <dgm:cxn modelId="{BD6BC701-D1D6-4377-9CDC-9965479CF47C}" type="presParOf" srcId="{9672F182-7BFF-48F0-85F2-973303B424D5}" destId="{6B9FEE99-8ECB-499E-A2AC-B67F630DAC4E}" srcOrd="1" destOrd="0" presId="urn:microsoft.com/office/officeart/2005/8/layout/hList7#1"/>
    <dgm:cxn modelId="{6F58992E-5243-40F7-BA8A-3FBF7DDA9F99}" type="presParOf" srcId="{9672F182-7BFF-48F0-85F2-973303B424D5}" destId="{BC2AA3F9-6385-4DA9-A198-FE0EB7A89E15}" srcOrd="2" destOrd="0" presId="urn:microsoft.com/office/officeart/2005/8/layout/hList7#1"/>
    <dgm:cxn modelId="{54AAEF62-465A-48F5-B528-3447B6F435C4}" type="presParOf" srcId="{9672F182-7BFF-48F0-85F2-973303B424D5}" destId="{9E407A66-5BCE-4632-BFA9-3153443F8E2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5BEE00-6BE2-40F4-B897-6F8A284B0741}">
      <dsp:nvSpPr>
        <dsp:cNvPr id="0" name=""/>
        <dsp:cNvSpPr/>
      </dsp:nvSpPr>
      <dsp:spPr>
        <a:xfrm>
          <a:off x="658873" y="0"/>
          <a:ext cx="7467229" cy="324036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68169-007C-42AC-92B1-B69E16AC4841}">
      <dsp:nvSpPr>
        <dsp:cNvPr id="0" name=""/>
        <dsp:cNvSpPr/>
      </dsp:nvSpPr>
      <dsp:spPr>
        <a:xfrm>
          <a:off x="4289" y="972108"/>
          <a:ext cx="957425" cy="12961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Colônia </a:t>
          </a:r>
          <a:r>
            <a:rPr lang="pt-BR" sz="1050" kern="1200" dirty="0" smtClean="0"/>
            <a:t>(1500 – 1822)</a:t>
          </a:r>
          <a:endParaRPr lang="pt-BR" sz="1050" kern="1200" dirty="0"/>
        </a:p>
      </dsp:txBody>
      <dsp:txXfrm>
        <a:off x="4289" y="972108"/>
        <a:ext cx="957425" cy="1296144"/>
      </dsp:txXfrm>
    </dsp:sp>
    <dsp:sp modelId="{8564F079-DD11-48D9-8DE9-86B854D7AC04}">
      <dsp:nvSpPr>
        <dsp:cNvPr id="0" name=""/>
        <dsp:cNvSpPr/>
      </dsp:nvSpPr>
      <dsp:spPr>
        <a:xfrm>
          <a:off x="1121285" y="972108"/>
          <a:ext cx="957425" cy="1296144"/>
        </a:xfrm>
        <a:prstGeom prst="roundRect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Império </a:t>
          </a:r>
          <a:r>
            <a:rPr lang="pt-BR" sz="1050" kern="1200" dirty="0" smtClean="0"/>
            <a:t>(1822 – 1889)</a:t>
          </a:r>
          <a:endParaRPr lang="pt-BR" sz="1400" kern="1200" dirty="0"/>
        </a:p>
      </dsp:txBody>
      <dsp:txXfrm>
        <a:off x="1121285" y="972108"/>
        <a:ext cx="957425" cy="1296144"/>
      </dsp:txXfrm>
    </dsp:sp>
    <dsp:sp modelId="{F041DEC4-F433-45F7-8ED9-96708B70A2B3}">
      <dsp:nvSpPr>
        <dsp:cNvPr id="0" name=""/>
        <dsp:cNvSpPr/>
      </dsp:nvSpPr>
      <dsp:spPr>
        <a:xfrm>
          <a:off x="2238281" y="972108"/>
          <a:ext cx="957425" cy="1296144"/>
        </a:xfrm>
        <a:prstGeom prst="roundRect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1ª. República </a:t>
          </a:r>
          <a:r>
            <a:rPr lang="pt-BR" sz="1050" kern="1200" dirty="0" smtClean="0"/>
            <a:t>(1889 – 1930)</a:t>
          </a:r>
          <a:endParaRPr lang="pt-BR" sz="1400" kern="1200" dirty="0"/>
        </a:p>
      </dsp:txBody>
      <dsp:txXfrm>
        <a:off x="2238281" y="972108"/>
        <a:ext cx="957425" cy="1296144"/>
      </dsp:txXfrm>
    </dsp:sp>
    <dsp:sp modelId="{4E5C9DDE-C5A0-4ED3-8840-FA3BD8EDDD77}">
      <dsp:nvSpPr>
        <dsp:cNvPr id="0" name=""/>
        <dsp:cNvSpPr/>
      </dsp:nvSpPr>
      <dsp:spPr>
        <a:xfrm>
          <a:off x="3355277" y="972108"/>
          <a:ext cx="957425" cy="1296144"/>
        </a:xfrm>
        <a:prstGeom prst="roundRect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2ª. República </a:t>
          </a:r>
          <a:r>
            <a:rPr lang="pt-BR" sz="1050" kern="1200" dirty="0" smtClean="0"/>
            <a:t>(1930 – 1945)</a:t>
          </a:r>
          <a:endParaRPr lang="pt-BR" sz="1400" kern="1200" dirty="0"/>
        </a:p>
      </dsp:txBody>
      <dsp:txXfrm>
        <a:off x="3355277" y="972108"/>
        <a:ext cx="957425" cy="1296144"/>
      </dsp:txXfrm>
    </dsp:sp>
    <dsp:sp modelId="{7DB714AD-A46D-4298-BD0E-084F2D3104ED}">
      <dsp:nvSpPr>
        <dsp:cNvPr id="0" name=""/>
        <dsp:cNvSpPr/>
      </dsp:nvSpPr>
      <dsp:spPr>
        <a:xfrm>
          <a:off x="4472273" y="972108"/>
          <a:ext cx="957425" cy="1296144"/>
        </a:xfrm>
        <a:prstGeom prst="roundRect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err="1" smtClean="0"/>
            <a:t>Redemo-cratização</a:t>
          </a:r>
          <a:r>
            <a:rPr lang="pt-BR" sz="1400" kern="1200" dirty="0" smtClean="0"/>
            <a:t> </a:t>
          </a:r>
          <a:r>
            <a:rPr lang="pt-BR" sz="1050" kern="1200" dirty="0" smtClean="0"/>
            <a:t>(1945 – 1964)</a:t>
          </a:r>
          <a:endParaRPr lang="pt-BR" sz="1400" kern="1200" dirty="0" smtClean="0"/>
        </a:p>
      </dsp:txBody>
      <dsp:txXfrm>
        <a:off x="4472273" y="972108"/>
        <a:ext cx="957425" cy="1296144"/>
      </dsp:txXfrm>
    </dsp:sp>
    <dsp:sp modelId="{B72C9980-BF5F-4167-8F1F-12FFB72CADD3}">
      <dsp:nvSpPr>
        <dsp:cNvPr id="0" name=""/>
        <dsp:cNvSpPr/>
      </dsp:nvSpPr>
      <dsp:spPr>
        <a:xfrm>
          <a:off x="5589269" y="972108"/>
          <a:ext cx="957425" cy="1296144"/>
        </a:xfrm>
        <a:prstGeom prst="roundRect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Ditadura Militar </a:t>
          </a:r>
          <a:r>
            <a:rPr lang="pt-BR" sz="1050" kern="1200" dirty="0" smtClean="0"/>
            <a:t>(1964 – 1985)</a:t>
          </a:r>
          <a:endParaRPr lang="pt-BR" sz="1400" kern="1200" dirty="0" smtClean="0"/>
        </a:p>
      </dsp:txBody>
      <dsp:txXfrm>
        <a:off x="5589269" y="972108"/>
        <a:ext cx="957425" cy="1296144"/>
      </dsp:txXfrm>
    </dsp:sp>
    <dsp:sp modelId="{BE921C42-E99B-4CE4-BC38-53D9DD805A9E}">
      <dsp:nvSpPr>
        <dsp:cNvPr id="0" name=""/>
        <dsp:cNvSpPr/>
      </dsp:nvSpPr>
      <dsp:spPr>
        <a:xfrm>
          <a:off x="6706265" y="972108"/>
          <a:ext cx="957425" cy="1296144"/>
        </a:xfrm>
        <a:prstGeom prst="roundRect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Transição Democrática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(1985 – 1988)</a:t>
          </a:r>
          <a:endParaRPr lang="pt-BR" sz="1400" kern="1200" dirty="0" smtClean="0"/>
        </a:p>
      </dsp:txBody>
      <dsp:txXfrm>
        <a:off x="6706265" y="972108"/>
        <a:ext cx="957425" cy="1296144"/>
      </dsp:txXfrm>
    </dsp:sp>
    <dsp:sp modelId="{F014508C-1938-4882-A230-8E26DE58A26C}">
      <dsp:nvSpPr>
        <dsp:cNvPr id="0" name=""/>
        <dsp:cNvSpPr/>
      </dsp:nvSpPr>
      <dsp:spPr>
        <a:xfrm>
          <a:off x="7823261" y="972108"/>
          <a:ext cx="957425" cy="1296144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SUS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(1988– atual)</a:t>
          </a:r>
          <a:endParaRPr lang="pt-BR" sz="1600" kern="1200" dirty="0" smtClean="0"/>
        </a:p>
      </dsp:txBody>
      <dsp:txXfrm>
        <a:off x="7823261" y="972108"/>
        <a:ext cx="957425" cy="129614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BA2A52-9945-4804-89DA-021E1557D42A}">
      <dsp:nvSpPr>
        <dsp:cNvPr id="0" name=""/>
        <dsp:cNvSpPr/>
      </dsp:nvSpPr>
      <dsp:spPr>
        <a:xfrm rot="10800000">
          <a:off x="1111775" y="111"/>
          <a:ext cx="3495628" cy="92518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83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>
              <a:latin typeface="+mj-lt"/>
            </a:rPr>
            <a:t>Índios, negros e brancos pobres utilizavam a medicina caseira (planta, </a:t>
          </a:r>
          <a:r>
            <a:rPr lang="pt-BR" sz="1100" kern="1200" dirty="0" err="1" smtClean="0">
              <a:latin typeface="+mj-lt"/>
            </a:rPr>
            <a:t>benzimentos</a:t>
          </a:r>
          <a:r>
            <a:rPr lang="pt-BR" sz="1100" kern="1200" dirty="0" smtClean="0">
              <a:latin typeface="+mj-lt"/>
            </a:rPr>
            <a:t>, cataplasma)</a:t>
          </a:r>
          <a:endParaRPr lang="pt-BR" sz="1100" kern="1200" dirty="0"/>
        </a:p>
      </dsp:txBody>
      <dsp:txXfrm rot="10800000">
        <a:off x="1111775" y="111"/>
        <a:ext cx="3495628" cy="925189"/>
      </dsp:txXfrm>
    </dsp:sp>
    <dsp:sp modelId="{82AF57DE-0F6C-48BE-909E-E6FDAD2200E9}">
      <dsp:nvSpPr>
        <dsp:cNvPr id="0" name=""/>
        <dsp:cNvSpPr/>
      </dsp:nvSpPr>
      <dsp:spPr>
        <a:xfrm>
          <a:off x="649180" y="111"/>
          <a:ext cx="925189" cy="9251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37767-2288-4FFA-9283-806BA3CE7BAA}">
      <dsp:nvSpPr>
        <dsp:cNvPr id="0" name=""/>
        <dsp:cNvSpPr/>
      </dsp:nvSpPr>
      <dsp:spPr>
        <a:xfrm rot="10800000">
          <a:off x="1111775" y="1201477"/>
          <a:ext cx="3495628" cy="925189"/>
        </a:xfrm>
        <a:prstGeom prst="homePlat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83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>
              <a:latin typeface="+mj-lt"/>
            </a:rPr>
            <a:t>A assistência à saúde individual de elites (senhores rurais, altos funcionários, tropas militares e alguns comerciantes) era prestada por médicos formados em Portugal.</a:t>
          </a:r>
          <a:endParaRPr lang="pt-BR" sz="1100" kern="1200" dirty="0"/>
        </a:p>
      </dsp:txBody>
      <dsp:txXfrm rot="10800000">
        <a:off x="1111775" y="1201477"/>
        <a:ext cx="3495628" cy="925189"/>
      </dsp:txXfrm>
    </dsp:sp>
    <dsp:sp modelId="{A60752F8-C2BB-4BD4-8F42-FD1B24DFB977}">
      <dsp:nvSpPr>
        <dsp:cNvPr id="0" name=""/>
        <dsp:cNvSpPr/>
      </dsp:nvSpPr>
      <dsp:spPr>
        <a:xfrm>
          <a:off x="649180" y="1201477"/>
          <a:ext cx="925189" cy="92518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579A9-7CEE-4DC9-87D4-3DCA9A9338A1}">
      <dsp:nvSpPr>
        <dsp:cNvPr id="0" name=""/>
        <dsp:cNvSpPr/>
      </dsp:nvSpPr>
      <dsp:spPr>
        <a:xfrm rot="10800000">
          <a:off x="1111775" y="2402842"/>
          <a:ext cx="3495628" cy="925189"/>
        </a:xfrm>
        <a:prstGeom prst="homePlat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83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Além dos ideais missionários e educacionais, jesuítas incorporaram tarefas na área da saúde, atuando como físicos, sangradores e até cirurgiões e fundando hospitais e enfermarias.</a:t>
          </a:r>
          <a:r>
            <a:rPr lang="pt-BR" sz="1100" kern="1200" dirty="0" smtClean="0">
              <a:latin typeface="+mj-lt"/>
            </a:rPr>
            <a:t>.</a:t>
          </a:r>
          <a:endParaRPr lang="pt-BR" sz="1100" kern="1200" dirty="0"/>
        </a:p>
      </dsp:txBody>
      <dsp:txXfrm rot="10800000">
        <a:off x="1111775" y="2402842"/>
        <a:ext cx="3495628" cy="925189"/>
      </dsp:txXfrm>
    </dsp:sp>
    <dsp:sp modelId="{3EEBC306-067C-478F-9E1E-F60D3EB0DB10}">
      <dsp:nvSpPr>
        <dsp:cNvPr id="0" name=""/>
        <dsp:cNvSpPr/>
      </dsp:nvSpPr>
      <dsp:spPr>
        <a:xfrm>
          <a:off x="649180" y="2402842"/>
          <a:ext cx="925189" cy="92518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BA2A52-9945-4804-89DA-021E1557D42A}">
      <dsp:nvSpPr>
        <dsp:cNvPr id="0" name=""/>
        <dsp:cNvSpPr/>
      </dsp:nvSpPr>
      <dsp:spPr>
        <a:xfrm rot="10800000">
          <a:off x="1147617" y="2568"/>
          <a:ext cx="3639284" cy="92382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8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latin typeface="+mj-lt"/>
            </a:rPr>
            <a:t>As Santas Casas, implantadas a partir de 1534, serviam para o isolamento dos enfermos pobres, constituindo-se na raiz do modelo de assistência médico-hospitalar.</a:t>
          </a:r>
          <a:endParaRPr lang="pt-BR" sz="1200" kern="1200" dirty="0"/>
        </a:p>
      </dsp:txBody>
      <dsp:txXfrm rot="10800000">
        <a:off x="1147617" y="2568"/>
        <a:ext cx="3639284" cy="923823"/>
      </dsp:txXfrm>
    </dsp:sp>
    <dsp:sp modelId="{82AF57DE-0F6C-48BE-909E-E6FDAD2200E9}">
      <dsp:nvSpPr>
        <dsp:cNvPr id="0" name=""/>
        <dsp:cNvSpPr/>
      </dsp:nvSpPr>
      <dsp:spPr>
        <a:xfrm>
          <a:off x="685706" y="2568"/>
          <a:ext cx="923823" cy="9238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37767-2288-4FFA-9283-806BA3CE7BAA}">
      <dsp:nvSpPr>
        <dsp:cNvPr id="0" name=""/>
        <dsp:cNvSpPr/>
      </dsp:nvSpPr>
      <dsp:spPr>
        <a:xfrm rot="10800000">
          <a:off x="1147617" y="1202160"/>
          <a:ext cx="3639284" cy="923823"/>
        </a:xfrm>
        <a:prstGeom prst="homePlat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8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latin typeface="+mj-lt"/>
            </a:rPr>
            <a:t>As primeiras escolas de medicina foram criadas em 1808 no Rio de Janeiro e na Bahia.</a:t>
          </a:r>
          <a:endParaRPr lang="pt-BR" sz="1200" kern="1200" dirty="0"/>
        </a:p>
      </dsp:txBody>
      <dsp:txXfrm rot="10800000">
        <a:off x="1147617" y="1202160"/>
        <a:ext cx="3639284" cy="923823"/>
      </dsp:txXfrm>
    </dsp:sp>
    <dsp:sp modelId="{A60752F8-C2BB-4BD4-8F42-FD1B24DFB977}">
      <dsp:nvSpPr>
        <dsp:cNvPr id="0" name=""/>
        <dsp:cNvSpPr/>
      </dsp:nvSpPr>
      <dsp:spPr>
        <a:xfrm>
          <a:off x="685706" y="1202160"/>
          <a:ext cx="923823" cy="92382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579A9-7CEE-4DC9-87D4-3DCA9A9338A1}">
      <dsp:nvSpPr>
        <dsp:cNvPr id="0" name=""/>
        <dsp:cNvSpPr/>
      </dsp:nvSpPr>
      <dsp:spPr>
        <a:xfrm rot="10800000">
          <a:off x="1147617" y="2401751"/>
          <a:ext cx="3639284" cy="923823"/>
        </a:xfrm>
        <a:prstGeom prst="homePlat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8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latin typeface="+mj-lt"/>
            </a:rPr>
            <a:t>A única ação de saúde promovida pelo governo nessa época foi uma campanha para erradicação de epidemia de febre amarela em Recife e Olinda, no período entre 1685-1694.</a:t>
          </a:r>
          <a:endParaRPr lang="pt-BR" sz="1200" kern="1200" dirty="0"/>
        </a:p>
      </dsp:txBody>
      <dsp:txXfrm rot="10800000">
        <a:off x="1147617" y="2401751"/>
        <a:ext cx="3639284" cy="923823"/>
      </dsp:txXfrm>
    </dsp:sp>
    <dsp:sp modelId="{3EEBC306-067C-478F-9E1E-F60D3EB0DB10}">
      <dsp:nvSpPr>
        <dsp:cNvPr id="0" name=""/>
        <dsp:cNvSpPr/>
      </dsp:nvSpPr>
      <dsp:spPr>
        <a:xfrm>
          <a:off x="685706" y="2401751"/>
          <a:ext cx="923823" cy="92382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BA2A52-9945-4804-89DA-021E1557D42A}">
      <dsp:nvSpPr>
        <dsp:cNvPr id="0" name=""/>
        <dsp:cNvSpPr/>
      </dsp:nvSpPr>
      <dsp:spPr>
        <a:xfrm rot="10800000">
          <a:off x="1111775" y="111"/>
          <a:ext cx="3495628" cy="92518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+mj-lt"/>
            </a:rPr>
            <a:t>Saneamento urbano, normalização dos cemitérios, do abastecimento de água e destinação de lixos e dejetos</a:t>
          </a:r>
          <a:endParaRPr lang="pt-BR" sz="1400" kern="1200" dirty="0"/>
        </a:p>
      </dsp:txBody>
      <dsp:txXfrm rot="10800000">
        <a:off x="1111775" y="111"/>
        <a:ext cx="3495628" cy="925189"/>
      </dsp:txXfrm>
    </dsp:sp>
    <dsp:sp modelId="{82AF57DE-0F6C-48BE-909E-E6FDAD2200E9}">
      <dsp:nvSpPr>
        <dsp:cNvPr id="0" name=""/>
        <dsp:cNvSpPr/>
      </dsp:nvSpPr>
      <dsp:spPr>
        <a:xfrm>
          <a:off x="649180" y="111"/>
          <a:ext cx="925189" cy="9251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37767-2288-4FFA-9283-806BA3CE7BAA}">
      <dsp:nvSpPr>
        <dsp:cNvPr id="0" name=""/>
        <dsp:cNvSpPr/>
      </dsp:nvSpPr>
      <dsp:spPr>
        <a:xfrm rot="10800000">
          <a:off x="1111775" y="1201477"/>
          <a:ext cx="3495628" cy="925189"/>
        </a:xfrm>
        <a:prstGeom prst="homePlat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Controle sanitário dos portos e criação de instituições de combate a epidemias</a:t>
          </a:r>
          <a:endParaRPr lang="pt-BR" sz="1400" kern="1200" dirty="0"/>
        </a:p>
      </dsp:txBody>
      <dsp:txXfrm rot="10800000">
        <a:off x="1111775" y="1201477"/>
        <a:ext cx="3495628" cy="925189"/>
      </dsp:txXfrm>
    </dsp:sp>
    <dsp:sp modelId="{A60752F8-C2BB-4BD4-8F42-FD1B24DFB977}">
      <dsp:nvSpPr>
        <dsp:cNvPr id="0" name=""/>
        <dsp:cNvSpPr/>
      </dsp:nvSpPr>
      <dsp:spPr>
        <a:xfrm>
          <a:off x="649180" y="1201477"/>
          <a:ext cx="925189" cy="92518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579A9-7CEE-4DC9-87D4-3DCA9A9338A1}">
      <dsp:nvSpPr>
        <dsp:cNvPr id="0" name=""/>
        <dsp:cNvSpPr/>
      </dsp:nvSpPr>
      <dsp:spPr>
        <a:xfrm rot="10800000">
          <a:off x="1111775" y="2402842"/>
          <a:ext cx="3495628" cy="925189"/>
        </a:xfrm>
        <a:prstGeom prst="homePlat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9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+mj-lt"/>
            </a:rPr>
            <a:t>Os primeiros registros de mortalidade, em 1859 na cidade do Rio de Janeiro</a:t>
          </a:r>
          <a:endParaRPr lang="pt-BR" sz="1400" kern="1200" dirty="0"/>
        </a:p>
      </dsp:txBody>
      <dsp:txXfrm rot="10800000">
        <a:off x="1111775" y="2402842"/>
        <a:ext cx="3495628" cy="925189"/>
      </dsp:txXfrm>
    </dsp:sp>
    <dsp:sp modelId="{3EEBC306-067C-478F-9E1E-F60D3EB0DB10}">
      <dsp:nvSpPr>
        <dsp:cNvPr id="0" name=""/>
        <dsp:cNvSpPr/>
      </dsp:nvSpPr>
      <dsp:spPr>
        <a:xfrm>
          <a:off x="649180" y="2402842"/>
          <a:ext cx="925189" cy="92518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BA2A52-9945-4804-89DA-021E1557D42A}">
      <dsp:nvSpPr>
        <dsp:cNvPr id="0" name=""/>
        <dsp:cNvSpPr/>
      </dsp:nvSpPr>
      <dsp:spPr>
        <a:xfrm rot="10800000">
          <a:off x="1147617" y="2568"/>
          <a:ext cx="3639284" cy="92382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80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+mj-lt"/>
            </a:rPr>
            <a:t>Obrigatoriedade de vacinação contra a varíola, em 1846</a:t>
          </a:r>
          <a:endParaRPr lang="pt-BR" sz="1400" kern="1200" dirty="0"/>
        </a:p>
      </dsp:txBody>
      <dsp:txXfrm rot="10800000">
        <a:off x="1147617" y="2568"/>
        <a:ext cx="3639284" cy="923823"/>
      </dsp:txXfrm>
    </dsp:sp>
    <dsp:sp modelId="{82AF57DE-0F6C-48BE-909E-E6FDAD2200E9}">
      <dsp:nvSpPr>
        <dsp:cNvPr id="0" name=""/>
        <dsp:cNvSpPr/>
      </dsp:nvSpPr>
      <dsp:spPr>
        <a:xfrm>
          <a:off x="685706" y="2568"/>
          <a:ext cx="923823" cy="9238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37767-2288-4FFA-9283-806BA3CE7BAA}">
      <dsp:nvSpPr>
        <dsp:cNvPr id="0" name=""/>
        <dsp:cNvSpPr/>
      </dsp:nvSpPr>
      <dsp:spPr>
        <a:xfrm rot="10800000">
          <a:off x="1147617" y="1202160"/>
          <a:ext cx="3639284" cy="923823"/>
        </a:xfrm>
        <a:prstGeom prst="homePlat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80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+mj-lt"/>
            </a:rPr>
            <a:t>Abertura de hospícios, a partir de 1852</a:t>
          </a:r>
          <a:endParaRPr lang="pt-BR" sz="1400" kern="1200" dirty="0"/>
        </a:p>
      </dsp:txBody>
      <dsp:txXfrm rot="10800000">
        <a:off x="1147617" y="1202160"/>
        <a:ext cx="3639284" cy="923823"/>
      </dsp:txXfrm>
    </dsp:sp>
    <dsp:sp modelId="{A60752F8-C2BB-4BD4-8F42-FD1B24DFB977}">
      <dsp:nvSpPr>
        <dsp:cNvPr id="0" name=""/>
        <dsp:cNvSpPr/>
      </dsp:nvSpPr>
      <dsp:spPr>
        <a:xfrm>
          <a:off x="685706" y="1202160"/>
          <a:ext cx="923823" cy="92382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579A9-7CEE-4DC9-87D4-3DCA9A9338A1}">
      <dsp:nvSpPr>
        <dsp:cNvPr id="0" name=""/>
        <dsp:cNvSpPr/>
      </dsp:nvSpPr>
      <dsp:spPr>
        <a:xfrm rot="10800000">
          <a:off x="1147617" y="2401751"/>
          <a:ext cx="3639284" cy="923823"/>
        </a:xfrm>
        <a:prstGeom prst="homePlat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80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+mj-lt"/>
            </a:rPr>
            <a:t>A assistência individual manteve-se inalterada. Porém há um movimento da Academia Real de Medicina que passou a perseguir a medicina caseira.</a:t>
          </a:r>
          <a:endParaRPr lang="pt-BR" sz="1400" kern="1200" dirty="0"/>
        </a:p>
      </dsp:txBody>
      <dsp:txXfrm rot="10800000">
        <a:off x="1147617" y="2401751"/>
        <a:ext cx="3639284" cy="923823"/>
      </dsp:txXfrm>
    </dsp:sp>
    <dsp:sp modelId="{3EEBC306-067C-478F-9E1E-F60D3EB0DB10}">
      <dsp:nvSpPr>
        <dsp:cNvPr id="0" name=""/>
        <dsp:cNvSpPr/>
      </dsp:nvSpPr>
      <dsp:spPr>
        <a:xfrm>
          <a:off x="685706" y="2401751"/>
          <a:ext cx="923823" cy="92382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880386-494C-4CE8-8633-5D17FFE41D2E}">
      <dsp:nvSpPr>
        <dsp:cNvPr id="0" name=""/>
        <dsp:cNvSpPr/>
      </dsp:nvSpPr>
      <dsp:spPr>
        <a:xfrm>
          <a:off x="4085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Diretoria Geral de Saúde Pública</a:t>
          </a:r>
          <a:endParaRPr lang="pt-BR" sz="1000" kern="1200" dirty="0"/>
        </a:p>
      </dsp:txBody>
      <dsp:txXfrm>
        <a:off x="4085" y="514592"/>
        <a:ext cx="1022106" cy="662375"/>
      </dsp:txXfrm>
    </dsp:sp>
    <dsp:sp modelId="{0A33C2ED-A2EB-43A0-B5C0-2B0F80F70CA5}">
      <dsp:nvSpPr>
        <dsp:cNvPr id="0" name=""/>
        <dsp:cNvSpPr/>
      </dsp:nvSpPr>
      <dsp:spPr>
        <a:xfrm>
          <a:off x="506596" y="457189"/>
          <a:ext cx="1508607" cy="1508607"/>
        </a:xfrm>
        <a:prstGeom prst="leftCircularArrow">
          <a:avLst>
            <a:gd name="adj1" fmla="val 5665"/>
            <a:gd name="adj2" fmla="val 741403"/>
            <a:gd name="adj3" fmla="val 2516913"/>
            <a:gd name="adj4" fmla="val 9024489"/>
            <a:gd name="adj5" fmla="val 660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C1A09-A9FC-4469-A2C3-9A6756DB6D53}">
      <dsp:nvSpPr>
        <dsp:cNvPr id="0" name=""/>
        <dsp:cNvSpPr/>
      </dsp:nvSpPr>
      <dsp:spPr>
        <a:xfrm>
          <a:off x="231220" y="1176967"/>
          <a:ext cx="908538" cy="3612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1897</a:t>
          </a:r>
          <a:endParaRPr lang="pt-BR" sz="2000" kern="1200" dirty="0"/>
        </a:p>
      </dsp:txBody>
      <dsp:txXfrm>
        <a:off x="231220" y="1176967"/>
        <a:ext cx="908538" cy="361295"/>
      </dsp:txXfrm>
    </dsp:sp>
    <dsp:sp modelId="{ED1787CB-3C00-4D55-95E6-981D944730FF}">
      <dsp:nvSpPr>
        <dsp:cNvPr id="0" name=""/>
        <dsp:cNvSpPr/>
      </dsp:nvSpPr>
      <dsp:spPr>
        <a:xfrm>
          <a:off x="1546713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Instituto Bacteriológico de SP (</a:t>
          </a:r>
          <a:r>
            <a:rPr lang="pt-BR" sz="1000" kern="1200" dirty="0" err="1" smtClean="0"/>
            <a:t>Butantan</a:t>
          </a:r>
          <a:r>
            <a:rPr lang="pt-BR" sz="1000" kern="1200" dirty="0" smtClean="0"/>
            <a:t> e Adolfo Lutz)</a:t>
          </a:r>
          <a:endParaRPr lang="pt-BR" sz="1000" kern="1200" dirty="0"/>
        </a:p>
      </dsp:txBody>
      <dsp:txXfrm>
        <a:off x="1546713" y="695240"/>
        <a:ext cx="1022106" cy="662375"/>
      </dsp:txXfrm>
    </dsp:sp>
    <dsp:sp modelId="{760E8A67-29EC-4552-A6A0-55D6CBF85620}">
      <dsp:nvSpPr>
        <dsp:cNvPr id="0" name=""/>
        <dsp:cNvSpPr/>
      </dsp:nvSpPr>
      <dsp:spPr>
        <a:xfrm>
          <a:off x="2040706" y="-126643"/>
          <a:ext cx="1639210" cy="1639210"/>
        </a:xfrm>
        <a:prstGeom prst="circularArrow">
          <a:avLst>
            <a:gd name="adj1" fmla="val 5214"/>
            <a:gd name="adj2" fmla="val 674585"/>
            <a:gd name="adj3" fmla="val 19149905"/>
            <a:gd name="adj4" fmla="val 12575511"/>
            <a:gd name="adj5" fmla="val 608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A76F3-80F7-4CF2-A0E9-604A2067BDC1}">
      <dsp:nvSpPr>
        <dsp:cNvPr id="0" name=""/>
        <dsp:cNvSpPr/>
      </dsp:nvSpPr>
      <dsp:spPr>
        <a:xfrm>
          <a:off x="1773848" y="333944"/>
          <a:ext cx="908538" cy="3612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1892</a:t>
          </a:r>
          <a:endParaRPr lang="pt-BR" sz="2000" kern="1200" dirty="0"/>
        </a:p>
      </dsp:txBody>
      <dsp:txXfrm>
        <a:off x="1773848" y="333944"/>
        <a:ext cx="908538" cy="361295"/>
      </dsp:txXfrm>
    </dsp:sp>
    <dsp:sp modelId="{1A8E5321-3A56-4B44-8EFE-E4FFB0E44B2B}">
      <dsp:nvSpPr>
        <dsp:cNvPr id="0" name=""/>
        <dsp:cNvSpPr/>
      </dsp:nvSpPr>
      <dsp:spPr>
        <a:xfrm>
          <a:off x="3089341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Instituto Soroterápico Federal (FIOCRUZ)</a:t>
          </a:r>
          <a:endParaRPr lang="pt-BR" sz="1000" kern="1200" dirty="0"/>
        </a:p>
      </dsp:txBody>
      <dsp:txXfrm>
        <a:off x="3089341" y="514592"/>
        <a:ext cx="1022106" cy="662375"/>
      </dsp:txXfrm>
    </dsp:sp>
    <dsp:sp modelId="{5BF4AF56-0405-4FEA-9189-00E1673AA374}">
      <dsp:nvSpPr>
        <dsp:cNvPr id="0" name=""/>
        <dsp:cNvSpPr/>
      </dsp:nvSpPr>
      <dsp:spPr>
        <a:xfrm>
          <a:off x="3591851" y="457189"/>
          <a:ext cx="1508607" cy="1508607"/>
        </a:xfrm>
        <a:prstGeom prst="leftCircularArrow">
          <a:avLst>
            <a:gd name="adj1" fmla="val 5665"/>
            <a:gd name="adj2" fmla="val 741403"/>
            <a:gd name="adj3" fmla="val 2516913"/>
            <a:gd name="adj4" fmla="val 9024489"/>
            <a:gd name="adj5" fmla="val 660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27AD2-F4C1-4B36-A84C-B0D2B15ED92F}">
      <dsp:nvSpPr>
        <dsp:cNvPr id="0" name=""/>
        <dsp:cNvSpPr/>
      </dsp:nvSpPr>
      <dsp:spPr>
        <a:xfrm>
          <a:off x="3316476" y="1176967"/>
          <a:ext cx="908538" cy="361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1900</a:t>
          </a:r>
          <a:endParaRPr lang="pt-BR" sz="2000" kern="1200" dirty="0"/>
        </a:p>
      </dsp:txBody>
      <dsp:txXfrm>
        <a:off x="3316476" y="1176967"/>
        <a:ext cx="908538" cy="361295"/>
      </dsp:txXfrm>
    </dsp:sp>
    <dsp:sp modelId="{AD3DC735-B86D-48AD-B2D1-5A52ED8BBABA}">
      <dsp:nvSpPr>
        <dsp:cNvPr id="0" name=""/>
        <dsp:cNvSpPr/>
      </dsp:nvSpPr>
      <dsp:spPr>
        <a:xfrm>
          <a:off x="4631969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Revolta da Vacina (RJ)</a:t>
          </a:r>
          <a:endParaRPr lang="pt-BR" sz="1000" kern="1200" dirty="0"/>
        </a:p>
      </dsp:txBody>
      <dsp:txXfrm>
        <a:off x="4631969" y="695240"/>
        <a:ext cx="1022106" cy="662375"/>
      </dsp:txXfrm>
    </dsp:sp>
    <dsp:sp modelId="{F0CFBAA0-D0B2-4FBE-A9B2-EFB43537990B}">
      <dsp:nvSpPr>
        <dsp:cNvPr id="0" name=""/>
        <dsp:cNvSpPr/>
      </dsp:nvSpPr>
      <dsp:spPr>
        <a:xfrm>
          <a:off x="5125962" y="-126643"/>
          <a:ext cx="1639210" cy="1639210"/>
        </a:xfrm>
        <a:prstGeom prst="circularArrow">
          <a:avLst>
            <a:gd name="adj1" fmla="val 5214"/>
            <a:gd name="adj2" fmla="val 674585"/>
            <a:gd name="adj3" fmla="val 19149905"/>
            <a:gd name="adj4" fmla="val 12575511"/>
            <a:gd name="adj5" fmla="val 608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B60B0-25EC-4E14-9CD4-7D39C83DE119}">
      <dsp:nvSpPr>
        <dsp:cNvPr id="0" name=""/>
        <dsp:cNvSpPr/>
      </dsp:nvSpPr>
      <dsp:spPr>
        <a:xfrm>
          <a:off x="4859103" y="333944"/>
          <a:ext cx="908538" cy="3612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1904</a:t>
          </a:r>
          <a:endParaRPr lang="pt-BR" sz="2000" kern="1200" dirty="0"/>
        </a:p>
      </dsp:txBody>
      <dsp:txXfrm>
        <a:off x="4859103" y="333944"/>
        <a:ext cx="908538" cy="361295"/>
      </dsp:txXfrm>
    </dsp:sp>
    <dsp:sp modelId="{C1E78E7B-D8CF-41C0-9D4C-7F0ED01269AC}">
      <dsp:nvSpPr>
        <dsp:cNvPr id="0" name=""/>
        <dsp:cNvSpPr/>
      </dsp:nvSpPr>
      <dsp:spPr>
        <a:xfrm>
          <a:off x="6174596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Departamento Nacional de Saúde Pública</a:t>
          </a:r>
          <a:endParaRPr lang="pt-BR" sz="1000" kern="1200" dirty="0"/>
        </a:p>
      </dsp:txBody>
      <dsp:txXfrm>
        <a:off x="6174596" y="514592"/>
        <a:ext cx="1022106" cy="662375"/>
      </dsp:txXfrm>
    </dsp:sp>
    <dsp:sp modelId="{15073C1F-879A-46B4-A727-A4C07601D2D9}">
      <dsp:nvSpPr>
        <dsp:cNvPr id="0" name=""/>
        <dsp:cNvSpPr/>
      </dsp:nvSpPr>
      <dsp:spPr>
        <a:xfrm>
          <a:off x="6677107" y="457189"/>
          <a:ext cx="1508607" cy="1508607"/>
        </a:xfrm>
        <a:prstGeom prst="leftCircularArrow">
          <a:avLst>
            <a:gd name="adj1" fmla="val 5665"/>
            <a:gd name="adj2" fmla="val 741403"/>
            <a:gd name="adj3" fmla="val 2516913"/>
            <a:gd name="adj4" fmla="val 9024489"/>
            <a:gd name="adj5" fmla="val 660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2AF25-51E7-458A-ABDC-39346DEDA4A6}">
      <dsp:nvSpPr>
        <dsp:cNvPr id="0" name=""/>
        <dsp:cNvSpPr/>
      </dsp:nvSpPr>
      <dsp:spPr>
        <a:xfrm>
          <a:off x="6401731" y="1176967"/>
          <a:ext cx="908538" cy="36129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1920</a:t>
          </a:r>
          <a:endParaRPr lang="pt-BR" sz="2000" kern="1200" dirty="0"/>
        </a:p>
      </dsp:txBody>
      <dsp:txXfrm>
        <a:off x="6401731" y="1176967"/>
        <a:ext cx="908538" cy="361295"/>
      </dsp:txXfrm>
    </dsp:sp>
    <dsp:sp modelId="{F8EE1241-2EAC-4359-B867-2AA711E6B37A}">
      <dsp:nvSpPr>
        <dsp:cNvPr id="0" name=""/>
        <dsp:cNvSpPr/>
      </dsp:nvSpPr>
      <dsp:spPr>
        <a:xfrm>
          <a:off x="7717224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Lei Elou Chaves (Caixas de Aposentadorias e Pensões - CAP)</a:t>
          </a:r>
          <a:endParaRPr lang="pt-BR" sz="1000" kern="1200" dirty="0"/>
        </a:p>
      </dsp:txBody>
      <dsp:txXfrm>
        <a:off x="7717224" y="695240"/>
        <a:ext cx="1022106" cy="662375"/>
      </dsp:txXfrm>
    </dsp:sp>
    <dsp:sp modelId="{5FD44C3C-A413-4EB9-8EC8-44E72D54F174}">
      <dsp:nvSpPr>
        <dsp:cNvPr id="0" name=""/>
        <dsp:cNvSpPr/>
      </dsp:nvSpPr>
      <dsp:spPr>
        <a:xfrm>
          <a:off x="7944359" y="333944"/>
          <a:ext cx="908538" cy="3612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1923</a:t>
          </a:r>
          <a:endParaRPr lang="pt-BR" sz="2000" kern="1200" dirty="0"/>
        </a:p>
      </dsp:txBody>
      <dsp:txXfrm>
        <a:off x="7944359" y="333944"/>
        <a:ext cx="908538" cy="36129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880386-494C-4CE8-8633-5D17FFE41D2E}">
      <dsp:nvSpPr>
        <dsp:cNvPr id="0" name=""/>
        <dsp:cNvSpPr/>
      </dsp:nvSpPr>
      <dsp:spPr>
        <a:xfrm>
          <a:off x="4085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Criação do Ministério da Educação e Saúde</a:t>
          </a:r>
          <a:endParaRPr lang="pt-BR" sz="1000" kern="1200" dirty="0"/>
        </a:p>
      </dsp:txBody>
      <dsp:txXfrm>
        <a:off x="4085" y="514592"/>
        <a:ext cx="1022106" cy="662375"/>
      </dsp:txXfrm>
    </dsp:sp>
    <dsp:sp modelId="{0A33C2ED-A2EB-43A0-B5C0-2B0F80F70CA5}">
      <dsp:nvSpPr>
        <dsp:cNvPr id="0" name=""/>
        <dsp:cNvSpPr/>
      </dsp:nvSpPr>
      <dsp:spPr>
        <a:xfrm>
          <a:off x="506596" y="457189"/>
          <a:ext cx="1508607" cy="1508607"/>
        </a:xfrm>
        <a:prstGeom prst="leftCircularArrow">
          <a:avLst>
            <a:gd name="adj1" fmla="val 5665"/>
            <a:gd name="adj2" fmla="val 741403"/>
            <a:gd name="adj3" fmla="val 2516913"/>
            <a:gd name="adj4" fmla="val 9024489"/>
            <a:gd name="adj5" fmla="val 660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C1A09-A9FC-4469-A2C3-9A6756DB6D53}">
      <dsp:nvSpPr>
        <dsp:cNvPr id="0" name=""/>
        <dsp:cNvSpPr/>
      </dsp:nvSpPr>
      <dsp:spPr>
        <a:xfrm>
          <a:off x="231220" y="1176967"/>
          <a:ext cx="908538" cy="3612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1930</a:t>
          </a:r>
          <a:endParaRPr lang="pt-BR" sz="2000" kern="1200" dirty="0"/>
        </a:p>
      </dsp:txBody>
      <dsp:txXfrm>
        <a:off x="231220" y="1176967"/>
        <a:ext cx="908538" cy="361295"/>
      </dsp:txXfrm>
    </dsp:sp>
    <dsp:sp modelId="{ED1787CB-3C00-4D55-95E6-981D944730FF}">
      <dsp:nvSpPr>
        <dsp:cNvPr id="0" name=""/>
        <dsp:cNvSpPr/>
      </dsp:nvSpPr>
      <dsp:spPr>
        <a:xfrm>
          <a:off x="1546713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Criação dos Institutos de Aposentadorias e Pensões (IAP)</a:t>
          </a:r>
          <a:endParaRPr lang="pt-BR" sz="1000" kern="1200" dirty="0"/>
        </a:p>
      </dsp:txBody>
      <dsp:txXfrm>
        <a:off x="1546713" y="695240"/>
        <a:ext cx="1022106" cy="662375"/>
      </dsp:txXfrm>
    </dsp:sp>
    <dsp:sp modelId="{760E8A67-29EC-4552-A6A0-55D6CBF85620}">
      <dsp:nvSpPr>
        <dsp:cNvPr id="0" name=""/>
        <dsp:cNvSpPr/>
      </dsp:nvSpPr>
      <dsp:spPr>
        <a:xfrm>
          <a:off x="2040706" y="-126643"/>
          <a:ext cx="1639210" cy="1639210"/>
        </a:xfrm>
        <a:prstGeom prst="circularArrow">
          <a:avLst>
            <a:gd name="adj1" fmla="val 5214"/>
            <a:gd name="adj2" fmla="val 674585"/>
            <a:gd name="adj3" fmla="val 19149905"/>
            <a:gd name="adj4" fmla="val 12575511"/>
            <a:gd name="adj5" fmla="val 608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A76F3-80F7-4CF2-A0E9-604A2067BDC1}">
      <dsp:nvSpPr>
        <dsp:cNvPr id="0" name=""/>
        <dsp:cNvSpPr/>
      </dsp:nvSpPr>
      <dsp:spPr>
        <a:xfrm>
          <a:off x="1773848" y="333944"/>
          <a:ext cx="908538" cy="3612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1933</a:t>
          </a:r>
          <a:endParaRPr lang="pt-BR" sz="2000" kern="1200" dirty="0"/>
        </a:p>
      </dsp:txBody>
      <dsp:txXfrm>
        <a:off x="1773848" y="333944"/>
        <a:ext cx="908538" cy="361295"/>
      </dsp:txXfrm>
    </dsp:sp>
    <dsp:sp modelId="{21768EF9-E78D-4FBA-B09F-A9E334F17A62}">
      <dsp:nvSpPr>
        <dsp:cNvPr id="0" name=""/>
        <dsp:cNvSpPr/>
      </dsp:nvSpPr>
      <dsp:spPr>
        <a:xfrm>
          <a:off x="3089341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1º. Plano Nacional de Combate à Lepra</a:t>
          </a:r>
          <a:endParaRPr lang="pt-BR" sz="1000" kern="1200" dirty="0"/>
        </a:p>
      </dsp:txBody>
      <dsp:txXfrm>
        <a:off x="3089341" y="514592"/>
        <a:ext cx="1022106" cy="662375"/>
      </dsp:txXfrm>
    </dsp:sp>
    <dsp:sp modelId="{C7321A66-E940-4836-B2F5-3A45FBAC1551}">
      <dsp:nvSpPr>
        <dsp:cNvPr id="0" name=""/>
        <dsp:cNvSpPr/>
      </dsp:nvSpPr>
      <dsp:spPr>
        <a:xfrm>
          <a:off x="3591851" y="457189"/>
          <a:ext cx="1508607" cy="1508607"/>
        </a:xfrm>
        <a:prstGeom prst="leftCircularArrow">
          <a:avLst>
            <a:gd name="adj1" fmla="val 5665"/>
            <a:gd name="adj2" fmla="val 741403"/>
            <a:gd name="adj3" fmla="val 2516913"/>
            <a:gd name="adj4" fmla="val 9024489"/>
            <a:gd name="adj5" fmla="val 660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CD1D7-AA3D-48A5-BD99-24CD338FB441}">
      <dsp:nvSpPr>
        <dsp:cNvPr id="0" name=""/>
        <dsp:cNvSpPr/>
      </dsp:nvSpPr>
      <dsp:spPr>
        <a:xfrm>
          <a:off x="3316476" y="1176967"/>
          <a:ext cx="908538" cy="361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1935</a:t>
          </a:r>
          <a:endParaRPr lang="pt-BR" sz="2000" kern="1200" dirty="0"/>
        </a:p>
      </dsp:txBody>
      <dsp:txXfrm>
        <a:off x="3316476" y="1176967"/>
        <a:ext cx="908538" cy="361295"/>
      </dsp:txXfrm>
    </dsp:sp>
    <dsp:sp modelId="{28DBFD39-AF3A-40A0-9863-4E1DC0061A2B}">
      <dsp:nvSpPr>
        <dsp:cNvPr id="0" name=""/>
        <dsp:cNvSpPr/>
      </dsp:nvSpPr>
      <dsp:spPr>
        <a:xfrm>
          <a:off x="4631969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1ª. Conferência Nacional de Saúde</a:t>
          </a:r>
          <a:endParaRPr lang="pt-BR" sz="1000" kern="1200" dirty="0"/>
        </a:p>
      </dsp:txBody>
      <dsp:txXfrm>
        <a:off x="4631969" y="695240"/>
        <a:ext cx="1022106" cy="662375"/>
      </dsp:txXfrm>
    </dsp:sp>
    <dsp:sp modelId="{C2F0D939-1A81-42E1-8281-F0E26BB2AF9D}">
      <dsp:nvSpPr>
        <dsp:cNvPr id="0" name=""/>
        <dsp:cNvSpPr/>
      </dsp:nvSpPr>
      <dsp:spPr>
        <a:xfrm>
          <a:off x="5125962" y="-126643"/>
          <a:ext cx="1639210" cy="1639210"/>
        </a:xfrm>
        <a:prstGeom prst="circularArrow">
          <a:avLst>
            <a:gd name="adj1" fmla="val 5214"/>
            <a:gd name="adj2" fmla="val 674585"/>
            <a:gd name="adj3" fmla="val 19149905"/>
            <a:gd name="adj4" fmla="val 12575511"/>
            <a:gd name="adj5" fmla="val 608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CA6B0-F58C-4D0B-B0DF-676C7CDA0993}">
      <dsp:nvSpPr>
        <dsp:cNvPr id="0" name=""/>
        <dsp:cNvSpPr/>
      </dsp:nvSpPr>
      <dsp:spPr>
        <a:xfrm>
          <a:off x="4859103" y="333944"/>
          <a:ext cx="908538" cy="3612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1941</a:t>
          </a:r>
          <a:endParaRPr lang="pt-BR" sz="2000" kern="1200" dirty="0"/>
        </a:p>
      </dsp:txBody>
      <dsp:txXfrm>
        <a:off x="4859103" y="333944"/>
        <a:ext cx="908538" cy="361295"/>
      </dsp:txXfrm>
    </dsp:sp>
    <dsp:sp modelId="{C1E78E7B-D8CF-41C0-9D4C-7F0ED01269AC}">
      <dsp:nvSpPr>
        <dsp:cNvPr id="0" name=""/>
        <dsp:cNvSpPr/>
      </dsp:nvSpPr>
      <dsp:spPr>
        <a:xfrm>
          <a:off x="6174596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Criação do Serviço Especial de Saúde Pública (SESP)</a:t>
          </a:r>
          <a:endParaRPr lang="pt-BR" sz="1000" kern="1200" dirty="0"/>
        </a:p>
      </dsp:txBody>
      <dsp:txXfrm>
        <a:off x="6174596" y="514592"/>
        <a:ext cx="1022106" cy="662375"/>
      </dsp:txXfrm>
    </dsp:sp>
    <dsp:sp modelId="{15073C1F-879A-46B4-A727-A4C07601D2D9}">
      <dsp:nvSpPr>
        <dsp:cNvPr id="0" name=""/>
        <dsp:cNvSpPr/>
      </dsp:nvSpPr>
      <dsp:spPr>
        <a:xfrm>
          <a:off x="6677107" y="457189"/>
          <a:ext cx="1508607" cy="1508607"/>
        </a:xfrm>
        <a:prstGeom prst="leftCircularArrow">
          <a:avLst>
            <a:gd name="adj1" fmla="val 5665"/>
            <a:gd name="adj2" fmla="val 741403"/>
            <a:gd name="adj3" fmla="val 2516913"/>
            <a:gd name="adj4" fmla="val 9024489"/>
            <a:gd name="adj5" fmla="val 660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2AF25-51E7-458A-ABDC-39346DEDA4A6}">
      <dsp:nvSpPr>
        <dsp:cNvPr id="0" name=""/>
        <dsp:cNvSpPr/>
      </dsp:nvSpPr>
      <dsp:spPr>
        <a:xfrm>
          <a:off x="6401731" y="1176967"/>
          <a:ext cx="908538" cy="36129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1942</a:t>
          </a:r>
          <a:endParaRPr lang="pt-BR" sz="2000" kern="1200" dirty="0"/>
        </a:p>
      </dsp:txBody>
      <dsp:txXfrm>
        <a:off x="6401731" y="1176967"/>
        <a:ext cx="908538" cy="361295"/>
      </dsp:txXfrm>
    </dsp:sp>
    <dsp:sp modelId="{F8EE1241-2EAC-4359-B867-2AA711E6B37A}">
      <dsp:nvSpPr>
        <dsp:cNvPr id="0" name=""/>
        <dsp:cNvSpPr/>
      </dsp:nvSpPr>
      <dsp:spPr>
        <a:xfrm>
          <a:off x="7717224" y="514592"/>
          <a:ext cx="1022106" cy="843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 smtClean="0"/>
            <a:t>Criação da Consolidação das Leis do Trabalho (CLT)</a:t>
          </a:r>
          <a:endParaRPr lang="pt-BR" sz="1000" kern="1200" dirty="0"/>
        </a:p>
      </dsp:txBody>
      <dsp:txXfrm>
        <a:off x="7717224" y="695240"/>
        <a:ext cx="1022106" cy="662375"/>
      </dsp:txXfrm>
    </dsp:sp>
    <dsp:sp modelId="{5FD44C3C-A413-4EB9-8EC8-44E72D54F174}">
      <dsp:nvSpPr>
        <dsp:cNvPr id="0" name=""/>
        <dsp:cNvSpPr/>
      </dsp:nvSpPr>
      <dsp:spPr>
        <a:xfrm>
          <a:off x="7944359" y="333944"/>
          <a:ext cx="908538" cy="3612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1943</a:t>
          </a:r>
          <a:endParaRPr lang="pt-BR" sz="2000" kern="1200" dirty="0"/>
        </a:p>
      </dsp:txBody>
      <dsp:txXfrm>
        <a:off x="7944359" y="333944"/>
        <a:ext cx="908538" cy="36129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880386-494C-4CE8-8633-5D17FFE41D2E}">
      <dsp:nvSpPr>
        <dsp:cNvPr id="0" name=""/>
        <dsp:cNvSpPr/>
      </dsp:nvSpPr>
      <dsp:spPr>
        <a:xfrm>
          <a:off x="1923" y="783772"/>
          <a:ext cx="1155122" cy="9527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Criação do Ministério da Saúde</a:t>
          </a:r>
          <a:endParaRPr lang="pt-BR" sz="1400" kern="1200" dirty="0"/>
        </a:p>
      </dsp:txBody>
      <dsp:txXfrm>
        <a:off x="1923" y="783772"/>
        <a:ext cx="1155122" cy="748577"/>
      </dsp:txXfrm>
    </dsp:sp>
    <dsp:sp modelId="{0A33C2ED-A2EB-43A0-B5C0-2B0F80F70CA5}">
      <dsp:nvSpPr>
        <dsp:cNvPr id="0" name=""/>
        <dsp:cNvSpPr/>
      </dsp:nvSpPr>
      <dsp:spPr>
        <a:xfrm>
          <a:off x="660220" y="1043542"/>
          <a:ext cx="1225345" cy="1225345"/>
        </a:xfrm>
        <a:prstGeom prst="leftCircularArrow">
          <a:avLst>
            <a:gd name="adj1" fmla="val 2761"/>
            <a:gd name="adj2" fmla="val 336653"/>
            <a:gd name="adj3" fmla="val 2112164"/>
            <a:gd name="adj4" fmla="val 9024489"/>
            <a:gd name="adj5" fmla="val 322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C1A09-A9FC-4469-A2C3-9A6756DB6D53}">
      <dsp:nvSpPr>
        <dsp:cNvPr id="0" name=""/>
        <dsp:cNvSpPr/>
      </dsp:nvSpPr>
      <dsp:spPr>
        <a:xfrm>
          <a:off x="258617" y="1532349"/>
          <a:ext cx="1026775" cy="4083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1953</a:t>
          </a:r>
          <a:endParaRPr lang="pt-BR" sz="2300" kern="1200" dirty="0"/>
        </a:p>
      </dsp:txBody>
      <dsp:txXfrm>
        <a:off x="258617" y="1532349"/>
        <a:ext cx="1026775" cy="408314"/>
      </dsp:txXfrm>
    </dsp:sp>
    <dsp:sp modelId="{ED1787CB-3C00-4D55-95E6-981D944730FF}">
      <dsp:nvSpPr>
        <dsp:cNvPr id="0" name=""/>
        <dsp:cNvSpPr/>
      </dsp:nvSpPr>
      <dsp:spPr>
        <a:xfrm>
          <a:off x="1446497" y="783772"/>
          <a:ext cx="1155122" cy="9527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Criação da Escola Nacional de Saúde Pública</a:t>
          </a:r>
          <a:endParaRPr lang="pt-BR" sz="1200" kern="1200" dirty="0"/>
        </a:p>
      </dsp:txBody>
      <dsp:txXfrm>
        <a:off x="1446497" y="987930"/>
        <a:ext cx="1155122" cy="748577"/>
      </dsp:txXfrm>
    </dsp:sp>
    <dsp:sp modelId="{760E8A67-29EC-4552-A6A0-55D6CBF85620}">
      <dsp:nvSpPr>
        <dsp:cNvPr id="0" name=""/>
        <dsp:cNvSpPr/>
      </dsp:nvSpPr>
      <dsp:spPr>
        <a:xfrm>
          <a:off x="2095168" y="214036"/>
          <a:ext cx="1372944" cy="1372944"/>
        </a:xfrm>
        <a:prstGeom prst="circularArrow">
          <a:avLst>
            <a:gd name="adj1" fmla="val 2464"/>
            <a:gd name="adj2" fmla="val 298394"/>
            <a:gd name="adj3" fmla="val 19526095"/>
            <a:gd name="adj4" fmla="val 12575511"/>
            <a:gd name="adj5" fmla="val 287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A76F3-80F7-4CF2-A0E9-604A2067BDC1}">
      <dsp:nvSpPr>
        <dsp:cNvPr id="0" name=""/>
        <dsp:cNvSpPr/>
      </dsp:nvSpPr>
      <dsp:spPr>
        <a:xfrm>
          <a:off x="1703191" y="579615"/>
          <a:ext cx="1026775" cy="4083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1954</a:t>
          </a:r>
          <a:endParaRPr lang="pt-BR" sz="2300" kern="1200" dirty="0"/>
        </a:p>
      </dsp:txBody>
      <dsp:txXfrm>
        <a:off x="1703191" y="579615"/>
        <a:ext cx="1026775" cy="408314"/>
      </dsp:txXfrm>
    </dsp:sp>
    <dsp:sp modelId="{21768EF9-E78D-4FBA-B09F-A9E334F17A62}">
      <dsp:nvSpPr>
        <dsp:cNvPr id="0" name=""/>
        <dsp:cNvSpPr/>
      </dsp:nvSpPr>
      <dsp:spPr>
        <a:xfrm>
          <a:off x="2891070" y="783772"/>
          <a:ext cx="1155122" cy="9527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900" kern="1200" dirty="0" smtClean="0"/>
            <a:t>Falência de vários IAP.</a:t>
          </a:r>
          <a:endParaRPr lang="pt-B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900" kern="1200" dirty="0" smtClean="0"/>
            <a:t>Criação da Medicina de Grupo.</a:t>
          </a:r>
          <a:endParaRPr lang="pt-BR" sz="900" kern="1200" dirty="0"/>
        </a:p>
      </dsp:txBody>
      <dsp:txXfrm>
        <a:off x="2891070" y="783772"/>
        <a:ext cx="1155122" cy="748577"/>
      </dsp:txXfrm>
    </dsp:sp>
    <dsp:sp modelId="{446CD1D7-AA3D-48A5-BD99-24CD338FB441}">
      <dsp:nvSpPr>
        <dsp:cNvPr id="0" name=""/>
        <dsp:cNvSpPr/>
      </dsp:nvSpPr>
      <dsp:spPr>
        <a:xfrm>
          <a:off x="3147764" y="1532349"/>
          <a:ext cx="1026775" cy="4083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1960</a:t>
          </a:r>
          <a:endParaRPr lang="pt-BR" sz="2300" kern="1200" dirty="0"/>
        </a:p>
      </dsp:txBody>
      <dsp:txXfrm>
        <a:off x="3147764" y="1532349"/>
        <a:ext cx="1026775" cy="40831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171C15-96DC-45C9-83F6-5B1AFD9642B8}">
      <dsp:nvSpPr>
        <dsp:cNvPr id="0" name=""/>
        <dsp:cNvSpPr/>
      </dsp:nvSpPr>
      <dsp:spPr>
        <a:xfrm>
          <a:off x="937" y="0"/>
          <a:ext cx="1458372" cy="3703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Grandes Hospitais</a:t>
          </a:r>
          <a:endParaRPr lang="pt-BR" sz="1600" kern="1200" dirty="0"/>
        </a:p>
      </dsp:txBody>
      <dsp:txXfrm>
        <a:off x="937" y="1481584"/>
        <a:ext cx="1458372" cy="1481584"/>
      </dsp:txXfrm>
    </dsp:sp>
    <dsp:sp modelId="{7E756D32-96A3-4024-BA92-14D06BC70C05}">
      <dsp:nvSpPr>
        <dsp:cNvPr id="0" name=""/>
        <dsp:cNvSpPr/>
      </dsp:nvSpPr>
      <dsp:spPr>
        <a:xfrm>
          <a:off x="113414" y="222237"/>
          <a:ext cx="1233418" cy="12334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064F5-FB72-4DAC-85E3-16951613CFB4}">
      <dsp:nvSpPr>
        <dsp:cNvPr id="0" name=""/>
        <dsp:cNvSpPr/>
      </dsp:nvSpPr>
      <dsp:spPr>
        <a:xfrm>
          <a:off x="1503061" y="0"/>
          <a:ext cx="1458372" cy="3703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Indústria Farmacêutica</a:t>
          </a:r>
          <a:endParaRPr lang="pt-BR" sz="1600" kern="1200" dirty="0"/>
        </a:p>
      </dsp:txBody>
      <dsp:txXfrm>
        <a:off x="1503061" y="1481584"/>
        <a:ext cx="1458372" cy="1481584"/>
      </dsp:txXfrm>
    </dsp:sp>
    <dsp:sp modelId="{3A8C0571-9532-4B6B-B1EC-99E3852279FA}">
      <dsp:nvSpPr>
        <dsp:cNvPr id="0" name=""/>
        <dsp:cNvSpPr/>
      </dsp:nvSpPr>
      <dsp:spPr>
        <a:xfrm>
          <a:off x="1615538" y="222237"/>
          <a:ext cx="1233418" cy="12334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65613-6409-4BD2-8273-7589BD0760D9}">
      <dsp:nvSpPr>
        <dsp:cNvPr id="0" name=""/>
        <dsp:cNvSpPr/>
      </dsp:nvSpPr>
      <dsp:spPr>
        <a:xfrm>
          <a:off x="3005185" y="0"/>
          <a:ext cx="1458372" cy="3703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Equipamentos Médico-Hospitalares</a:t>
          </a:r>
          <a:endParaRPr lang="pt-BR" sz="1600" kern="1200" dirty="0"/>
        </a:p>
      </dsp:txBody>
      <dsp:txXfrm>
        <a:off x="3005185" y="1481584"/>
        <a:ext cx="1458372" cy="1481584"/>
      </dsp:txXfrm>
    </dsp:sp>
    <dsp:sp modelId="{9E407A66-5BCE-4632-BFA9-3153443F8E27}">
      <dsp:nvSpPr>
        <dsp:cNvPr id="0" name=""/>
        <dsp:cNvSpPr/>
      </dsp:nvSpPr>
      <dsp:spPr>
        <a:xfrm>
          <a:off x="3117662" y="222237"/>
          <a:ext cx="1233418" cy="123341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3ABC6-5015-4080-8C76-91A1933FC82B}">
      <dsp:nvSpPr>
        <dsp:cNvPr id="0" name=""/>
        <dsp:cNvSpPr/>
      </dsp:nvSpPr>
      <dsp:spPr>
        <a:xfrm>
          <a:off x="178579" y="2963168"/>
          <a:ext cx="4107336" cy="5555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1F525-5C07-4EF3-B2E7-ADB2030CAA1A}" type="datetimeFigureOut">
              <a:rPr lang="pt-BR" smtClean="0"/>
              <a:pPr/>
              <a:t>14/01/2020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7D9B6-79DB-43D1-9147-300AE4B6F42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9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5" Type="http://schemas.openxmlformats.org/officeDocument/2006/relationships/image" Target="../media/image4.png"/><Relationship Id="rId15" Type="http://schemas.microsoft.com/office/2007/relationships/diagramDrawing" Target="../diagrams/drawing9.xml"/><Relationship Id="rId10" Type="http://schemas.microsoft.com/office/2007/relationships/diagramDrawing" Target="../diagrams/drawing8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0.xml"/><Relationship Id="rId5" Type="http://schemas.openxmlformats.org/officeDocument/2006/relationships/image" Target="../media/image4.png"/><Relationship Id="rId10" Type="http://schemas.microsoft.com/office/2007/relationships/diagramDrawing" Target="../diagrams/drawing10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1.xml"/><Relationship Id="rId5" Type="http://schemas.openxmlformats.org/officeDocument/2006/relationships/image" Target="../media/image4.png"/><Relationship Id="rId10" Type="http://schemas.microsoft.com/office/2007/relationships/diagramDrawing" Target="../diagrams/drawing1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2.xml"/><Relationship Id="rId5" Type="http://schemas.openxmlformats.org/officeDocument/2006/relationships/image" Target="../media/image4.png"/><Relationship Id="rId10" Type="http://schemas.microsoft.com/office/2007/relationships/diagramDrawing" Target="../diagrams/drawing1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3.xml"/><Relationship Id="rId5" Type="http://schemas.openxmlformats.org/officeDocument/2006/relationships/image" Target="../media/image4.png"/><Relationship Id="rId10" Type="http://schemas.microsoft.com/office/2007/relationships/diagramDrawing" Target="../diagrams/drawing1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4.xml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microsoft.com/office/2007/relationships/diagramDrawing" Target="../diagrams/drawing1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5.xml"/><Relationship Id="rId11" Type="http://schemas.openxmlformats.org/officeDocument/2006/relationships/image" Target="../media/image28.jpeg"/><Relationship Id="rId5" Type="http://schemas.openxmlformats.org/officeDocument/2006/relationships/image" Target="../media/image4.png"/><Relationship Id="rId10" Type="http://schemas.microsoft.com/office/2007/relationships/diagramDrawing" Target="../diagrams/drawing15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13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diagramLayout" Target="../diagrams/layout16.xml"/><Relationship Id="rId12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6.xml"/><Relationship Id="rId11" Type="http://schemas.openxmlformats.org/officeDocument/2006/relationships/image" Target="../media/image29.jpeg"/><Relationship Id="rId5" Type="http://schemas.openxmlformats.org/officeDocument/2006/relationships/image" Target="../media/image4.png"/><Relationship Id="rId10" Type="http://schemas.microsoft.com/office/2007/relationships/diagramDrawing" Target="../diagrams/drawing16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junior.nilton@ebserh.gov.b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ilton@ufu.b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junior.nilton@ebserh.gov.b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ilton@ufu.b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7ouSg6oNMe8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4.pn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4.pn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6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microsoft.com/office/2007/relationships/diagramDrawing" Target="../diagrams/drawing6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7.xml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0" Type="http://schemas.microsoft.com/office/2007/relationships/diagramDrawing" Target="../diagrams/drawing7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025" name="Picture 1" descr="C:\Users\287766~1.HC-\AppData\Local\Temp\IMG-20200109-WA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25" y="683865"/>
            <a:ext cx="7143750" cy="404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339502"/>
            <a:ext cx="9144000" cy="792088"/>
          </a:xfrm>
        </p:spPr>
        <p:txBody>
          <a:bodyPr>
            <a:noAutofit/>
          </a:bodyPr>
          <a:lstStyle/>
          <a:p>
            <a:pPr algn="l"/>
            <a:r>
              <a:rPr lang="pt-BR" sz="2400" b="1" dirty="0" smtClean="0">
                <a:solidFill>
                  <a:schemeClr val="tx2"/>
                </a:solidFill>
                <a:latin typeface="Berlin Sans FB" pitchFamily="34" charset="0"/>
              </a:rPr>
              <a:t>Redemocratização / Instabilidade Democrática (1945 - 1964)</a:t>
            </a:r>
            <a:endParaRPr lang="pt-BR" sz="28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2" name="Diagrama 21"/>
          <p:cNvGraphicFramePr/>
          <p:nvPr/>
        </p:nvGraphicFramePr>
        <p:xfrm>
          <a:off x="107504" y="2211710"/>
          <a:ext cx="4176464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8" name="Retângulo 27"/>
          <p:cNvSpPr/>
          <p:nvPr/>
        </p:nvSpPr>
        <p:spPr>
          <a:xfrm>
            <a:off x="107504" y="1059582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defRPr/>
            </a:pPr>
            <a:r>
              <a:rPr lang="pt-BR" sz="1200" i="1" dirty="0"/>
              <a:t>Influência dos EUA, principal vencedor da Segunda Guerra, que passam a exportar para o Brasil, o modelo </a:t>
            </a:r>
            <a:r>
              <a:rPr lang="pt-BR" sz="1200" i="1" dirty="0" err="1"/>
              <a:t>hospitalocêntrico</a:t>
            </a:r>
            <a:r>
              <a:rPr lang="pt-BR" sz="1200" i="1" dirty="0"/>
              <a:t>, entre outras coisas. Este modelo, centrado no hospital e na tecnologia, responde aos interesses de uma crescente indústria farmacêutica e de equipamentos. </a:t>
            </a:r>
            <a:r>
              <a:rPr lang="pt-BR" sz="1200" i="1" dirty="0" smtClean="0"/>
              <a:t>A importação </a:t>
            </a:r>
            <a:r>
              <a:rPr lang="pt-BR" sz="1200" i="1" dirty="0"/>
              <a:t>de equipamentos médicos hospitalares cresce 600%.</a:t>
            </a:r>
          </a:p>
        </p:txBody>
      </p:sp>
      <p:graphicFrame>
        <p:nvGraphicFramePr>
          <p:cNvPr id="27" name="Diagrama 26"/>
          <p:cNvGraphicFramePr/>
          <p:nvPr/>
        </p:nvGraphicFramePr>
        <p:xfrm>
          <a:off x="4499992" y="1059582"/>
          <a:ext cx="4464496" cy="370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46CD1D7-AA3D-48A5-BD99-24CD338FB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>
                                            <p:graphicEl>
                                              <a:dgm id="{446CD1D7-AA3D-48A5-BD99-24CD338FB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1768EF9-E78D-4FBA-B09F-A9E334F17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>
                                            <p:graphicEl>
                                              <a:dgm id="{21768EF9-E78D-4FBA-B09F-A9E334F17A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11510"/>
            <a:ext cx="9144000" cy="792088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Fragmentação do Sistema de Saúde</a:t>
            </a:r>
            <a:endParaRPr lang="pt-BR" sz="36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sp>
        <p:nvSpPr>
          <p:cNvPr id="17410" name="AutoShape 2" descr="Resultado de imagem para remedios"/>
          <p:cNvSpPr>
            <a:spLocks noChangeAspect="1" noChangeArrowheads="1"/>
          </p:cNvSpPr>
          <p:nvPr/>
        </p:nvSpPr>
        <p:spPr bwMode="auto">
          <a:xfrm>
            <a:off x="155575" y="-1219200"/>
            <a:ext cx="3844925" cy="254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6" name="Diagrama 25"/>
          <p:cNvGraphicFramePr/>
          <p:nvPr/>
        </p:nvGraphicFramePr>
        <p:xfrm>
          <a:off x="179512" y="1131590"/>
          <a:ext cx="8856984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5C2D0D7A-92BC-4D9B-A742-3B5A3AC36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graphicEl>
                                              <a:dgm id="{5C2D0D7A-92BC-4D9B-A742-3B5A3AC36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graphicEl>
                                              <a:dgm id="{5C2D0D7A-92BC-4D9B-A742-3B5A3AC36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930BC0B-AD44-4DB7-BCF5-D7868E55E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graphicEl>
                                              <a:dgm id="{3930BC0B-AD44-4DB7-BCF5-D7868E55E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graphicEl>
                                              <a:dgm id="{3930BC0B-AD44-4DB7-BCF5-D7868E55E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E9ED298B-9B18-4FC9-8817-C6F86F0A4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>
                                            <p:graphicEl>
                                              <a:dgm id="{E9ED298B-9B18-4FC9-8817-C6F86F0A4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>
                                            <p:graphicEl>
                                              <a:dgm id="{E9ED298B-9B18-4FC9-8817-C6F86F0A4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A401FAD2-F5E8-4A08-908B-F51D04FA8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>
                                            <p:graphicEl>
                                              <a:dgm id="{A401FAD2-F5E8-4A08-908B-F51D04FA8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graphicEl>
                                              <a:dgm id="{A401FAD2-F5E8-4A08-908B-F51D04FA8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A301ED46-3338-48FB-B921-28CDB66D9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graphicEl>
                                              <a:dgm id="{A301ED46-3338-48FB-B921-28CDB66D9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graphicEl>
                                              <a:dgm id="{A301ED46-3338-48FB-B921-28CDB66D9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DEE09CDA-15E9-46A0-8A82-5BC17FCAA3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graphicEl>
                                              <a:dgm id="{DEE09CDA-15E9-46A0-8A82-5BC17FCAA3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graphicEl>
                                              <a:dgm id="{DEE09CDA-15E9-46A0-8A82-5BC17FCAA3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DF13CE92-D926-45A1-8E80-5519F6026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graphicEl>
                                              <a:dgm id="{DF13CE92-D926-45A1-8E80-5519F6026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graphicEl>
                                              <a:dgm id="{DF13CE92-D926-45A1-8E80-5519F6026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7564573-A3B4-4CCF-AFC2-8752E6A08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graphicEl>
                                              <a:dgm id="{37564573-A3B4-4CCF-AFC2-8752E6A08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graphicEl>
                                              <a:dgm id="{37564573-A3B4-4CCF-AFC2-8752E6A08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F27AD37C-7616-426C-8B28-48A693CE0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graphicEl>
                                              <a:dgm id="{F27AD37C-7616-426C-8B28-48A693CE0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graphicEl>
                                              <a:dgm id="{F27AD37C-7616-426C-8B28-48A693CE0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B18B08AD-CBF0-4137-BD72-153728E3C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>
                                            <p:graphicEl>
                                              <a:dgm id="{B18B08AD-CBF0-4137-BD72-153728E3C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>
                                            <p:graphicEl>
                                              <a:dgm id="{B18B08AD-CBF0-4137-BD72-153728E3C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5C14E16D-CF30-4A8C-86AD-6D4C741F3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graphicEl>
                                              <a:dgm id="{5C14E16D-CF30-4A8C-86AD-6D4C741F3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graphicEl>
                                              <a:dgm id="{5C14E16D-CF30-4A8C-86AD-6D4C741F3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1A81E15B-FB0F-4973-8F8B-E2F58062E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>
                                            <p:graphicEl>
                                              <a:dgm id="{1A81E15B-FB0F-4973-8F8B-E2F58062E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>
                                            <p:graphicEl>
                                              <a:dgm id="{1A81E15B-FB0F-4973-8F8B-E2F58062E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1530AC4-83D2-4590-BC7A-81056FD1A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>
                                            <p:graphicEl>
                                              <a:dgm id="{31530AC4-83D2-4590-BC7A-81056FD1A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>
                                            <p:graphicEl>
                                              <a:dgm id="{31530AC4-83D2-4590-BC7A-81056FD1A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B6610862-84ED-472E-A645-D807873F7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>
                                            <p:graphicEl>
                                              <a:dgm id="{B6610862-84ED-472E-A645-D807873F7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>
                                            <p:graphicEl>
                                              <a:dgm id="{B6610862-84ED-472E-A645-D807873F7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7E9FB721-22B2-43D0-81F0-C036CBD47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>
                                            <p:graphicEl>
                                              <a:dgm id="{7E9FB721-22B2-43D0-81F0-C036CBD47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>
                                            <p:graphicEl>
                                              <a:dgm id="{7E9FB721-22B2-43D0-81F0-C036CBD47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8892480" cy="648072"/>
          </a:xfrm>
        </p:spPr>
        <p:txBody>
          <a:bodyPr>
            <a:noAutofit/>
          </a:bodyPr>
          <a:lstStyle/>
          <a:p>
            <a:pPr algn="l"/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Ditadura Militar (1964 - 1985)</a:t>
            </a:r>
            <a:endParaRPr lang="pt-BR" sz="36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2" name="Diagrama 21"/>
          <p:cNvGraphicFramePr/>
          <p:nvPr/>
        </p:nvGraphicFramePr>
        <p:xfrm>
          <a:off x="107504" y="987574"/>
          <a:ext cx="885698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7" name="CaixaDeTexto 26"/>
          <p:cNvSpPr txBox="1"/>
          <p:nvPr/>
        </p:nvSpPr>
        <p:spPr>
          <a:xfrm>
            <a:off x="1979712" y="3867894"/>
            <a:ext cx="5328592" cy="769441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accent5">
                    <a:lumMod val="50000"/>
                  </a:schemeClr>
                </a:solidFill>
              </a:rPr>
              <a:t>PIASS: </a:t>
            </a:r>
            <a:r>
              <a:rPr lang="pt-BR" sz="1100" dirty="0" smtClean="0">
                <a:solidFill>
                  <a:schemeClr val="accent5">
                    <a:lumMod val="50000"/>
                  </a:schemeClr>
                </a:solidFill>
              </a:rPr>
              <a:t>Programa de Interiorização das Ações de Saúde e Saneamento do Nordeste</a:t>
            </a:r>
            <a:endParaRPr lang="pt-BR" sz="11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sz="1100" b="1" dirty="0" smtClean="0">
                <a:solidFill>
                  <a:schemeClr val="accent2">
                    <a:lumMod val="75000"/>
                  </a:schemeClr>
                </a:solidFill>
              </a:rPr>
              <a:t>PREV-SAÚDE: </a:t>
            </a:r>
            <a:r>
              <a:rPr lang="pt-BR" sz="1100" dirty="0" smtClean="0">
                <a:solidFill>
                  <a:schemeClr val="accent2">
                    <a:lumMod val="75000"/>
                  </a:schemeClr>
                </a:solidFill>
              </a:rPr>
              <a:t>Programa Nacional de Serviços Básicos de Saúde</a:t>
            </a:r>
            <a:endParaRPr lang="pt-BR" sz="11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pt-BR" sz="1100" b="1" dirty="0" smtClean="0">
                <a:solidFill>
                  <a:schemeClr val="accent3">
                    <a:lumMod val="50000"/>
                  </a:schemeClr>
                </a:solidFill>
              </a:rPr>
              <a:t>CONASP: </a:t>
            </a:r>
            <a:r>
              <a:rPr lang="pt-BR" sz="1100" dirty="0" smtClean="0">
                <a:solidFill>
                  <a:schemeClr val="accent3">
                    <a:lumMod val="50000"/>
                  </a:schemeClr>
                </a:solidFill>
              </a:rPr>
              <a:t>Plano de Reorientação de Assistência à Saúde no âmbito da Previdência Social</a:t>
            </a:r>
          </a:p>
          <a:p>
            <a:pPr algn="ctr"/>
            <a:r>
              <a:rPr lang="pt-BR" sz="1100" b="1" dirty="0" smtClean="0">
                <a:solidFill>
                  <a:schemeClr val="accent3">
                    <a:lumMod val="50000"/>
                  </a:schemeClr>
                </a:solidFill>
              </a:rPr>
              <a:t>AIS: </a:t>
            </a:r>
            <a:r>
              <a:rPr lang="pt-BR" sz="1100" dirty="0" smtClean="0">
                <a:solidFill>
                  <a:schemeClr val="accent3">
                    <a:lumMod val="50000"/>
                  </a:schemeClr>
                </a:solidFill>
              </a:rPr>
              <a:t>Ações Integradas em Saúde</a:t>
            </a:r>
            <a:endParaRPr lang="pt-BR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179512" y="1113006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pt-BR" sz="1600" i="1" dirty="0" smtClean="0"/>
              <a:t>Ampliação e fortalecimento da Assistência Médica Previdenciária e das Empresas Privadas de Saúde.</a:t>
            </a:r>
          </a:p>
          <a:p>
            <a:pPr algn="ctr">
              <a:spcBef>
                <a:spcPts val="1200"/>
              </a:spcBef>
              <a:defRPr/>
            </a:pPr>
            <a:r>
              <a:rPr lang="pt-BR" sz="1600" i="1" dirty="0" smtClean="0"/>
              <a:t>Centralização da gestão e fragmentação institucional. Corrupção e ineficiência.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0BD2D3D7-B9D4-4D86-81A3-445DF0A9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>
                                            <p:graphicEl>
                                              <a:dgm id="{0BD2D3D7-B9D4-4D86-81A3-445DF0A99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3942DF2-C639-462F-A8F3-1B3BC5476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>
                                            <p:graphicEl>
                                              <a:dgm id="{43942DF2-C639-462F-A8F3-1B3BC5476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D20175DB-66F8-4E90-94B9-327A32378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>
                                            <p:graphicEl>
                                              <a:dgm id="{D20175DB-66F8-4E90-94B9-327A32378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BE16A66-7C36-4169-8C40-DF3748D16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>
                                            <p:graphicEl>
                                              <a:dgm id="{8BE16A66-7C36-4169-8C40-DF3748D163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37BFA497-9F38-425E-A614-41587DE6F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graphicEl>
                                              <a:dgm id="{37BFA497-9F38-425E-A614-41587DE6F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A07A081-C4F4-45D6-BA4C-7480C4476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>
                                            <p:graphicEl>
                                              <a:dgm id="{EA07A081-C4F4-45D6-BA4C-7480C4476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F5EEEA5-D0C8-4BE3-B2C7-730A8FD79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>
                                            <p:graphicEl>
                                              <a:dgm id="{FF5EEEA5-D0C8-4BE3-B2C7-730A8FD79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3140EC2B-3585-4564-9346-6930F58FF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>
                                            <p:graphicEl>
                                              <a:dgm id="{3140EC2B-3585-4564-9346-6930F58FF5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3030E50-A482-4D9F-A3D0-A5C7CEFAD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>
                                            <p:graphicEl>
                                              <a:dgm id="{63030E50-A482-4D9F-A3D0-A5C7CEFAD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D345C75-C5A9-4153-8705-E788F33A0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>
                                            <p:graphicEl>
                                              <a:dgm id="{AD345C75-C5A9-4153-8705-E788F33A0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A17ABA7-D3A3-4831-8DFC-A82D6EB745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>
                                            <p:graphicEl>
                                              <a:dgm id="{CA17ABA7-D3A3-4831-8DFC-A82D6EB745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BB8E9A9-407F-477F-B4E1-F83276B1A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>
                                            <p:graphicEl>
                                              <a:dgm id="{7BB8E9A9-407F-477F-B4E1-F83276B1A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A86FAD8-462A-44BA-8C76-464EEAED6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2">
                                            <p:graphicEl>
                                              <a:dgm id="{AA86FAD8-462A-44BA-8C76-464EEAED6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1A8F51E-98D6-4EE7-BB7F-583CB1BAF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2">
                                            <p:graphicEl>
                                              <a:dgm id="{A1A8F51E-98D6-4EE7-BB7F-583CB1BAF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  <p:bldP spid="27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11510"/>
            <a:ext cx="8892480" cy="648072"/>
          </a:xfrm>
        </p:spPr>
        <p:txBody>
          <a:bodyPr>
            <a:noAutofit/>
          </a:bodyPr>
          <a:lstStyle/>
          <a:p>
            <a:pPr algn="l"/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“Sopa de Letrinhas” da Previdência Social</a:t>
            </a:r>
            <a:endParaRPr lang="pt-BR" sz="36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3" name="Diagrama 22"/>
          <p:cNvGraphicFramePr/>
          <p:nvPr/>
        </p:nvGraphicFramePr>
        <p:xfrm>
          <a:off x="-1836712" y="1059582"/>
          <a:ext cx="7848872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6" name="CaixaDeTexto 25"/>
          <p:cNvSpPr txBox="1"/>
          <p:nvPr/>
        </p:nvSpPr>
        <p:spPr>
          <a:xfrm>
            <a:off x="4932040" y="1203599"/>
            <a:ext cx="3744416" cy="341632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 smtClean="0"/>
              <a:t>Legenda:</a:t>
            </a:r>
          </a:p>
          <a:p>
            <a:pPr algn="just">
              <a:lnSpc>
                <a:spcPct val="150000"/>
              </a:lnSpc>
            </a:pPr>
            <a:r>
              <a:rPr lang="pt-BR" sz="1400" b="1" dirty="0" smtClean="0">
                <a:solidFill>
                  <a:schemeClr val="tx2"/>
                </a:solidFill>
              </a:rPr>
              <a:t>MPAS: Ministério da Previdência e Assistência Social;</a:t>
            </a:r>
          </a:p>
          <a:p>
            <a:pPr algn="just">
              <a:lnSpc>
                <a:spcPct val="150000"/>
              </a:lnSpc>
            </a:pPr>
            <a:r>
              <a:rPr lang="pt-BR" sz="1400" b="1" dirty="0" smtClean="0">
                <a:solidFill>
                  <a:schemeClr val="accent2"/>
                </a:solidFill>
              </a:rPr>
              <a:t>SINPAS: Sistema Nacional de Previdência e Assistência Social;</a:t>
            </a:r>
          </a:p>
          <a:p>
            <a:pPr algn="just">
              <a:lnSpc>
                <a:spcPct val="150000"/>
              </a:lnSpc>
            </a:pPr>
            <a:r>
              <a:rPr lang="pt-BR" sz="1400" b="1" dirty="0" smtClean="0">
                <a:solidFill>
                  <a:schemeClr val="accent3">
                    <a:lumMod val="75000"/>
                  </a:schemeClr>
                </a:solidFill>
              </a:rPr>
              <a:t>INAMPS: Instituto Nacional de Assistência Médica da Previdência Social;</a:t>
            </a:r>
          </a:p>
          <a:p>
            <a:pPr algn="just">
              <a:lnSpc>
                <a:spcPct val="150000"/>
              </a:lnSpc>
            </a:pPr>
            <a:r>
              <a:rPr lang="pt-BR" sz="1400" b="1" dirty="0" smtClean="0">
                <a:solidFill>
                  <a:schemeClr val="accent3">
                    <a:lumMod val="75000"/>
                  </a:schemeClr>
                </a:solidFill>
              </a:rPr>
              <a:t>INPS: Instituto Nacional de Previdência Social;</a:t>
            </a:r>
          </a:p>
          <a:p>
            <a:pPr algn="just">
              <a:lnSpc>
                <a:spcPct val="150000"/>
              </a:lnSpc>
            </a:pPr>
            <a:r>
              <a:rPr lang="pt-BR" sz="1400" b="1" dirty="0" smtClean="0">
                <a:solidFill>
                  <a:schemeClr val="accent3">
                    <a:lumMod val="75000"/>
                  </a:schemeClr>
                </a:solidFill>
              </a:rPr>
              <a:t>IAPAS: Instituto de Administração Financeira da Previdência e Assistência Social</a:t>
            </a:r>
            <a:endParaRPr lang="pt-BR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C99EBC1-A4F6-4A2C-B28E-655F74A24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graphicEl>
                                              <a:dgm id="{0C99EBC1-A4F6-4A2C-B28E-655F74A24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graphicEl>
                                              <a:dgm id="{0C99EBC1-A4F6-4A2C-B28E-655F74A24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015AA60-F448-4F65-B525-DD3D1E828B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graphicEl>
                                              <a:dgm id="{8015AA60-F448-4F65-B525-DD3D1E828B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graphicEl>
                                              <a:dgm id="{8015AA60-F448-4F65-B525-DD3D1E828B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170D42E-5D9D-4721-BD31-84156929E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graphicEl>
                                              <a:dgm id="{3170D42E-5D9D-4721-BD31-84156929E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graphicEl>
                                              <a:dgm id="{3170D42E-5D9D-4721-BD31-84156929E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AD04F67-7001-4537-B387-8012AFD21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>
                                            <p:graphicEl>
                                              <a:dgm id="{7AD04F67-7001-4537-B387-8012AFD21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>
                                            <p:graphicEl>
                                              <a:dgm id="{7AD04F67-7001-4537-B387-8012AFD21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3C03EC1-9283-466D-B405-FAFB6CDEC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graphicEl>
                                              <a:dgm id="{A3C03EC1-9283-466D-B405-FAFB6CDEC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graphicEl>
                                              <a:dgm id="{A3C03EC1-9283-466D-B405-FAFB6CDEC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FAFE3FF-BA0C-437C-88F8-495571543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graphicEl>
                                              <a:dgm id="{3FAFE3FF-BA0C-437C-88F8-495571543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graphicEl>
                                              <a:dgm id="{3FAFE3FF-BA0C-437C-88F8-495571543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B522215-C56B-4C1E-BB93-861757D1F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graphicEl>
                                              <a:dgm id="{AB522215-C56B-4C1E-BB93-861757D1F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graphicEl>
                                              <a:dgm id="{AB522215-C56B-4C1E-BB93-861757D1F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DDA3732-F4A6-401D-8205-15FDA2925E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graphicEl>
                                              <a:dgm id="{3DDA3732-F4A6-401D-8205-15FDA2925E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>
                                            <p:graphicEl>
                                              <a:dgm id="{3DDA3732-F4A6-401D-8205-15FDA2925E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5AFA3112-EDE0-40B0-9058-C21BC28EC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graphicEl>
                                              <a:dgm id="{5AFA3112-EDE0-40B0-9058-C21BC28EC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graphicEl>
                                              <a:dgm id="{5AFA3112-EDE0-40B0-9058-C21BC28EC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01B4FD5-BCF6-4ADA-91B2-03685A72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graphicEl>
                                              <a:dgm id="{001B4FD5-BCF6-4ADA-91B2-03685A72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graphicEl>
                                              <a:dgm id="{001B4FD5-BCF6-4ADA-91B2-03685A72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862EA6D-DF7F-4043-A63D-B7C4BE8A8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>
                                            <p:graphicEl>
                                              <a:dgm id="{8862EA6D-DF7F-4043-A63D-B7C4BE8A8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>
                                            <p:graphicEl>
                                              <a:dgm id="{8862EA6D-DF7F-4043-A63D-B7C4BE8A8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AB5E4E9-C568-4E82-945D-E38701200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>
                                            <p:graphicEl>
                                              <a:dgm id="{6AB5E4E9-C568-4E82-945D-E38701200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>
                                            <p:graphicEl>
                                              <a:dgm id="{6AB5E4E9-C568-4E82-945D-E38701200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B5BB4CD-0B5F-414C-8745-3D30E8848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>
                                            <p:graphicEl>
                                              <a:dgm id="{3B5BB4CD-0B5F-414C-8745-3D30E8848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>
                                            <p:graphicEl>
                                              <a:dgm id="{3B5BB4CD-0B5F-414C-8745-3D30E8848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E55A31C9-3C1C-4470-98A2-EA47FCC06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>
                                            <p:graphicEl>
                                              <a:dgm id="{E55A31C9-3C1C-4470-98A2-EA47FCC06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>
                                            <p:graphicEl>
                                              <a:dgm id="{E55A31C9-3C1C-4470-98A2-EA47FCC06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47FFD7F-729C-4E5F-AF64-AB7CEA727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>
                                            <p:graphicEl>
                                              <a:dgm id="{847FFD7F-729C-4E5F-AF64-AB7CEA727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>
                                            <p:graphicEl>
                                              <a:dgm id="{847FFD7F-729C-4E5F-AF64-AB7CEA727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A6C1A49-EABB-407F-A7ED-08C707AE3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>
                                            <p:graphicEl>
                                              <a:dgm id="{7A6C1A49-EABB-407F-A7ED-08C707AE3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>
                                            <p:graphicEl>
                                              <a:dgm id="{7A6C1A49-EABB-407F-A7ED-08C707AE3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5214AEC-1D81-4370-B6D8-10A06CC47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>
                                            <p:graphicEl>
                                              <a:dgm id="{95214AEC-1D81-4370-B6D8-10A06CC47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>
                                            <p:graphicEl>
                                              <a:dgm id="{95214AEC-1D81-4370-B6D8-10A06CC47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5FEE6FCF-3F71-4AA1-8FE3-435FDC00B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>
                                            <p:graphicEl>
                                              <a:dgm id="{5FEE6FCF-3F71-4AA1-8FE3-435FDC00B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>
                                            <p:graphicEl>
                                              <a:dgm id="{5FEE6FCF-3F71-4AA1-8FE3-435FDC00B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D7B3E47-4D92-41AD-AEFA-016DB8E2F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>
                                            <p:graphicEl>
                                              <a:dgm id="{9D7B3E47-4D92-41AD-AEFA-016DB8E2F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>
                                            <p:graphicEl>
                                              <a:dgm id="{9D7B3E47-4D92-41AD-AEFA-016DB8E2F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3840BBE-F851-49A5-9650-1E099AD83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graphicEl>
                                              <a:dgm id="{03840BBE-F851-49A5-9650-1E099AD83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>
                                            <p:graphicEl>
                                              <a:dgm id="{03840BBE-F851-49A5-9650-1E099AD83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4193541-6720-48F2-90C2-F0A352A8B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>
                                            <p:graphicEl>
                                              <a:dgm id="{B4193541-6720-48F2-90C2-F0A352A8B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>
                                            <p:graphicEl>
                                              <a:dgm id="{B4193541-6720-48F2-90C2-F0A352A8B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F9C72D7-AFA1-4BD0-89A2-97BD5887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3">
                                            <p:graphicEl>
                                              <a:dgm id="{BF9C72D7-AFA1-4BD0-89A2-97BD5887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">
                                            <p:graphicEl>
                                              <a:dgm id="{BF9C72D7-AFA1-4BD0-89A2-97BD5887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021756B-EFB0-47F8-9057-C8FF12656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>
                                            <p:graphicEl>
                                              <a:dgm id="{B021756B-EFB0-47F8-9057-C8FF12656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>
                                            <p:graphicEl>
                                              <a:dgm id="{B021756B-EFB0-47F8-9057-C8FF12656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lvlOne"/>
        </p:bldSub>
      </p:bldGraphic>
      <p:bldP spid="26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8892480" cy="1080120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Linha do Tempo da Previdência Social e Assistência Médica (RESUMO)</a:t>
            </a:r>
            <a:endParaRPr lang="pt-BR" sz="36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7" name="Diagrama 26"/>
          <p:cNvGraphicFramePr/>
          <p:nvPr/>
        </p:nvGraphicFramePr>
        <p:xfrm>
          <a:off x="683568" y="1563638"/>
          <a:ext cx="763284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8490ADE0-23AF-4396-8B02-15889C2A9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graphicEl>
                                              <a:dgm id="{8490ADE0-23AF-4396-8B02-15889C2A9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15BDAA1E-DAB4-417D-8B0A-58E6C5F22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graphicEl>
                                              <a:dgm id="{15BDAA1E-DAB4-417D-8B0A-58E6C5F221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46C77554-DC3F-4421-90DA-50FFD8862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graphicEl>
                                              <a:dgm id="{46C77554-DC3F-4421-90DA-50FFD88626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75E3101D-2C50-479D-A6E0-D1228FA1F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>
                                            <p:graphicEl>
                                              <a:dgm id="{75E3101D-2C50-479D-A6E0-D1228FA1F6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9A4314A5-F14C-44B5-9EB3-72740C8F2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>
                                            <p:graphicEl>
                                              <a:dgm id="{9A4314A5-F14C-44B5-9EB3-72740C8F2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3CD2EA95-A333-4EC3-8748-FFA0287FB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>
                                            <p:graphicEl>
                                              <a:dgm id="{3CD2EA95-A333-4EC3-8748-FFA0287FBE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E94C469F-426D-4448-AFA2-3A8A6D815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graphicEl>
                                              <a:dgm id="{E94C469F-426D-4448-AFA2-3A8A6D815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D450EA3D-D64E-4DEA-B64C-3A9C6D7F4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>
                                            <p:graphicEl>
                                              <a:dgm id="{D450EA3D-D64E-4DEA-B64C-3A9C6D7F4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AB092E55-AE58-46A1-BB33-FE31244AB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graphicEl>
                                              <a:dgm id="{AB092E55-AE58-46A1-BB33-FE31244AB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9144000" cy="648072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Movimento da Reforma Sanitária Brasileira</a:t>
            </a:r>
            <a:endParaRPr lang="pt-BR" sz="36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3" name="Diagrama 22"/>
          <p:cNvGraphicFramePr/>
          <p:nvPr/>
        </p:nvGraphicFramePr>
        <p:xfrm>
          <a:off x="107504" y="1131590"/>
          <a:ext cx="8928992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578" name="AutoShape 2" descr="Resultado de imagem para saúde e democracia reforma sanitária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580" name="AutoShape 4" descr="Resultado de imagem para saúde e democracia reforma sanitária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11" cstate="print"/>
          <a:srcRect l="72626" t="15381" r="11136" b="69796"/>
          <a:stretch>
            <a:fillRect/>
          </a:stretch>
        </p:blipFill>
        <p:spPr bwMode="auto">
          <a:xfrm>
            <a:off x="3623858" y="2355726"/>
            <a:ext cx="1884246" cy="102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1B510240-277D-4AA1-BB90-737B2503E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graphicEl>
                                              <a:dgm id="{1B510240-277D-4AA1-BB90-737B2503E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graphicEl>
                                              <a:dgm id="{1B510240-277D-4AA1-BB90-737B2503E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C7544DF-569C-4DC3-8013-6CE061802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graphicEl>
                                              <a:dgm id="{CC7544DF-569C-4DC3-8013-6CE061802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graphicEl>
                                              <a:dgm id="{CC7544DF-569C-4DC3-8013-6CE061802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9144000" cy="1080120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Movimento da Reforma Sanitária Brasileira</a:t>
            </a:r>
            <a:b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</a:br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Principais Momentos</a:t>
            </a:r>
            <a:endParaRPr lang="pt-BR" sz="36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sp>
        <p:nvSpPr>
          <p:cNvPr id="24578" name="AutoShape 2" descr="Resultado de imagem para saúde e democracia reforma sanitária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580" name="AutoShape 4" descr="Resultado de imagem para saúde e democracia reforma sanitária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2" name="Diagrama 21"/>
          <p:cNvGraphicFramePr/>
          <p:nvPr/>
        </p:nvGraphicFramePr>
        <p:xfrm>
          <a:off x="179512" y="1419622"/>
          <a:ext cx="6912768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7650" name="Picture 2" descr="Resultado de imagem para sergio arouca no simposio de politicas de saúd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21292" y="1563638"/>
            <a:ext cx="191625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D6A9BC24-22CE-4CBC-AFC2-AD9F549E8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graphicEl>
                                              <a:dgm id="{D6A9BC24-22CE-4CBC-AFC2-AD9F549E8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graphicEl>
                                              <a:dgm id="{D6A9BC24-22CE-4CBC-AFC2-AD9F549E8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4C953EB-97B9-4068-A2A4-80C4B6151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graphicEl>
                                              <a:dgm id="{F4C953EB-97B9-4068-A2A4-80C4B6151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graphicEl>
                                              <a:dgm id="{F4C953EB-97B9-4068-A2A4-80C4B6151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41388C3-3BB6-44BA-A84E-F0FBAD86C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graphicEl>
                                              <a:dgm id="{741388C3-3BB6-44BA-A84E-F0FBAD86C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graphicEl>
                                              <a:dgm id="{741388C3-3BB6-44BA-A84E-F0FBAD86C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7C5FCED-D242-4CE7-9E4C-802BCAF68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>
                                            <p:graphicEl>
                                              <a:dgm id="{B7C5FCED-D242-4CE7-9E4C-802BCAF68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graphicEl>
                                              <a:dgm id="{B7C5FCED-D242-4CE7-9E4C-802BCAF68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0DD92568-78E4-4BC7-8573-D6F0769AD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graphicEl>
                                              <a:dgm id="{0DD92568-78E4-4BC7-8573-D6F0769AD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graphicEl>
                                              <a:dgm id="{0DD92568-78E4-4BC7-8573-D6F0769AD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21DA7E1-C47B-4929-9A40-DE4F3BA0D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>
                                            <p:graphicEl>
                                              <a:dgm id="{921DA7E1-C47B-4929-9A40-DE4F3BA0D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>
                                            <p:graphicEl>
                                              <a:dgm id="{921DA7E1-C47B-4929-9A40-DE4F3BA0D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AE90158-39FC-4444-8D47-5F8025A41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graphicEl>
                                              <a:dgm id="{9AE90158-39FC-4444-8D47-5F8025A41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graphicEl>
                                              <a:dgm id="{9AE90158-39FC-4444-8D47-5F8025A41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4DDE028-23D5-4B86-B06B-19F70672A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>
                                            <p:graphicEl>
                                              <a:dgm id="{E4DDE028-23D5-4B86-B06B-19F70672A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>
                                            <p:graphicEl>
                                              <a:dgm id="{E4DDE028-23D5-4B86-B06B-19F70672A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E359FC1-954A-4632-B2DB-6617F5D6E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>
                                            <p:graphicEl>
                                              <a:dgm id="{6E359FC1-954A-4632-B2DB-6617F5D6E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graphicEl>
                                              <a:dgm id="{6E359FC1-954A-4632-B2DB-6617F5D6E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C8E5D0C-4513-41F3-9F3B-96ED9976E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>
                                            <p:graphicEl>
                                              <a:dgm id="{CC8E5D0C-4513-41F3-9F3B-96ED9976E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>
                                            <p:graphicEl>
                                              <a:dgm id="{CC8E5D0C-4513-41F3-9F3B-96ED9976E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715476B-B8AF-4018-8184-23DE676B3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>
                                            <p:graphicEl>
                                              <a:dgm id="{6715476B-B8AF-4018-8184-23DE676B3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>
                                            <p:graphicEl>
                                              <a:dgm id="{6715476B-B8AF-4018-8184-23DE676B3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8892480" cy="648072"/>
          </a:xfrm>
        </p:spPr>
        <p:txBody>
          <a:bodyPr>
            <a:noAutofit/>
          </a:bodyPr>
          <a:lstStyle/>
          <a:p>
            <a:pPr algn="l"/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Transição Democrática (1985 - 1988)</a:t>
            </a:r>
            <a:endParaRPr lang="pt-BR" sz="36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2" name="Diagrama 21"/>
          <p:cNvGraphicFramePr/>
          <p:nvPr/>
        </p:nvGraphicFramePr>
        <p:xfrm>
          <a:off x="35496" y="2139702"/>
          <a:ext cx="8856984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7" name="CaixaDeTexto 26"/>
          <p:cNvSpPr txBox="1"/>
          <p:nvPr/>
        </p:nvSpPr>
        <p:spPr>
          <a:xfrm>
            <a:off x="1835696" y="4155926"/>
            <a:ext cx="5328592" cy="43088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rgbClr val="C00000"/>
                </a:solidFill>
              </a:rPr>
              <a:t>CNS: </a:t>
            </a:r>
            <a:r>
              <a:rPr lang="pt-BR" sz="1100" dirty="0" smtClean="0">
                <a:solidFill>
                  <a:srgbClr val="C00000"/>
                </a:solidFill>
              </a:rPr>
              <a:t>Conferência Nacional de Saúde</a:t>
            </a:r>
            <a:endParaRPr lang="pt-BR" sz="1100" b="1" dirty="0" smtClean="0">
              <a:solidFill>
                <a:srgbClr val="C00000"/>
              </a:solidFill>
            </a:endParaRPr>
          </a:p>
          <a:p>
            <a:pPr algn="ctr"/>
            <a:r>
              <a:rPr lang="pt-BR" sz="1100" b="1" dirty="0" smtClean="0">
                <a:solidFill>
                  <a:schemeClr val="accent3">
                    <a:lumMod val="50000"/>
                  </a:schemeClr>
                </a:solidFill>
              </a:rPr>
              <a:t>SUDS: </a:t>
            </a:r>
            <a:r>
              <a:rPr lang="pt-BR" sz="1100" dirty="0" smtClean="0">
                <a:solidFill>
                  <a:schemeClr val="accent3">
                    <a:lumMod val="50000"/>
                  </a:schemeClr>
                </a:solidFill>
              </a:rPr>
              <a:t>Sistema Unificado e Descentralizado de Saúde</a:t>
            </a:r>
            <a:endParaRPr lang="pt-BR" sz="11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3" name="Picture 2" descr="https://encrypted-tbn1.gstatic.com/images?q=tbn:ANd9GcTixOmh9KtDW2lVM3y_Cyg9qj2EAcaalRIHflkV4Vl5PyFCchYRsQ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1130933"/>
            <a:ext cx="2088232" cy="128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8" descr="https://encrypted-tbn2.gstatic.com/images?q=tbn:ANd9GcQBNeNjDkiyeeuAd49CuEJJjjqV6X-9tGaYnDp0v2BV_Kv1Xij9wQ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92280" y="1171144"/>
            <a:ext cx="2016224" cy="1256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6" descr="https://encrypted-tbn0.gstatic.com/images?q=tbn:ANd9GcSMqemQ_xKWmtdwmHmGwRyjAKj-kSWnVZp8lMHbtLetxnGVVNmgP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92948" y="1161966"/>
            <a:ext cx="1927324" cy="126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0BD2D3D7-B9D4-4D86-81A3-445DF0A9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>
                                            <p:graphicEl>
                                              <a:dgm id="{0BD2D3D7-B9D4-4D86-81A3-445DF0A99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3942DF2-C639-462F-A8F3-1B3BC5476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>
                                            <p:graphicEl>
                                              <a:dgm id="{43942DF2-C639-462F-A8F3-1B3BC5476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D20175DB-66F8-4E90-94B9-327A32378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>
                                            <p:graphicEl>
                                              <a:dgm id="{D20175DB-66F8-4E90-94B9-327A32378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BE16A66-7C36-4169-8C40-DF3748D16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>
                                            <p:graphicEl>
                                              <a:dgm id="{8BE16A66-7C36-4169-8C40-DF3748D163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37BFA497-9F38-425E-A614-41587DE6F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graphicEl>
                                              <a:dgm id="{37BFA497-9F38-425E-A614-41587DE6F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  <p:bldP spid="27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30722" name="Picture 2" descr="Resultado de imagem para sus na constitui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627534"/>
            <a:ext cx="4104456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30724" name="Picture 4" descr="Resultado de imagem para história da saúde pública no bras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7222" y="627534"/>
            <a:ext cx="7297186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 l="19526" t="18502" r="20352" b="13623"/>
          <a:stretch>
            <a:fillRect/>
          </a:stretch>
        </p:blipFill>
        <p:spPr bwMode="auto">
          <a:xfrm>
            <a:off x="1290256" y="590216"/>
            <a:ext cx="6522104" cy="414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2" name="Título 14"/>
          <p:cNvSpPr>
            <a:spLocks noGrp="1"/>
          </p:cNvSpPr>
          <p:nvPr>
            <p:ph type="ctrTitle"/>
          </p:nvPr>
        </p:nvSpPr>
        <p:spPr>
          <a:xfrm>
            <a:off x="0" y="3723878"/>
            <a:ext cx="9144000" cy="1080120"/>
          </a:xfrm>
        </p:spPr>
        <p:txBody>
          <a:bodyPr>
            <a:noAutofit/>
          </a:bodyPr>
          <a:lstStyle/>
          <a:p>
            <a:r>
              <a:rPr lang="pt-BR" sz="2000" b="1" dirty="0" smtClean="0">
                <a:solidFill>
                  <a:schemeClr val="tx2"/>
                </a:solidFill>
                <a:latin typeface="Berlin Sans FB" pitchFamily="34" charset="0"/>
              </a:rPr>
              <a:t>Prof. Dr. Nilton Pereira Júnior</a:t>
            </a:r>
            <a:r>
              <a:rPr lang="pt-BR" sz="1600" b="1" dirty="0" smtClean="0">
                <a:solidFill>
                  <a:schemeClr val="tx2"/>
                </a:solidFill>
                <a:latin typeface="Berlin Sans FB" pitchFamily="34" charset="0"/>
              </a:rPr>
              <a:t/>
            </a:r>
            <a:br>
              <a:rPr lang="pt-BR" sz="1600" b="1" dirty="0" smtClean="0">
                <a:solidFill>
                  <a:schemeClr val="tx2"/>
                </a:solidFill>
                <a:latin typeface="Berlin Sans FB" pitchFamily="34" charset="0"/>
              </a:rPr>
            </a:b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>Docente FAMED</a:t>
            </a:r>
            <a:b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</a:b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>Gerente de Ensino e Pesquisa</a:t>
            </a:r>
            <a:b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</a:b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  <a:hlinkClick r:id="rId6"/>
              </a:rPr>
              <a:t>nilton@ufu.br</a:t>
            </a: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> / </a:t>
            </a: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  <a:hlinkClick r:id="rId7"/>
              </a:rPr>
              <a:t>junior.nilton@ebserh.gov.br</a:t>
            </a: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/>
            </a:r>
            <a:b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</a:br>
            <a:endParaRPr lang="pt-BR" sz="1800" b="1" dirty="0">
              <a:solidFill>
                <a:schemeClr val="bg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3" name="Título 14"/>
          <p:cNvSpPr txBox="1">
            <a:spLocks/>
          </p:cNvSpPr>
          <p:nvPr/>
        </p:nvSpPr>
        <p:spPr>
          <a:xfrm>
            <a:off x="0" y="1491630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abra</a:t>
            </a:r>
            <a:r>
              <a:rPr kumimoji="0" lang="pt-BR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SUS</a:t>
            </a:r>
            <a:endParaRPr kumimoji="0" lang="pt-BR" sz="1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2" name="Título 14"/>
          <p:cNvSpPr>
            <a:spLocks noGrp="1"/>
          </p:cNvSpPr>
          <p:nvPr>
            <p:ph type="ctrTitle"/>
          </p:nvPr>
        </p:nvSpPr>
        <p:spPr>
          <a:xfrm>
            <a:off x="0" y="3723878"/>
            <a:ext cx="9144000" cy="1080120"/>
          </a:xfrm>
        </p:spPr>
        <p:txBody>
          <a:bodyPr>
            <a:noAutofit/>
          </a:bodyPr>
          <a:lstStyle/>
          <a:p>
            <a:r>
              <a:rPr lang="pt-BR" sz="2000" b="1" dirty="0" smtClean="0">
                <a:solidFill>
                  <a:schemeClr val="tx2"/>
                </a:solidFill>
                <a:latin typeface="Berlin Sans FB" pitchFamily="34" charset="0"/>
              </a:rPr>
              <a:t>Prof. Dr. Nilton Pereira Júnior</a:t>
            </a:r>
            <a:r>
              <a:rPr lang="pt-BR" sz="1600" b="1" dirty="0" smtClean="0">
                <a:solidFill>
                  <a:schemeClr val="tx2"/>
                </a:solidFill>
                <a:latin typeface="Berlin Sans FB" pitchFamily="34" charset="0"/>
              </a:rPr>
              <a:t/>
            </a:r>
            <a:br>
              <a:rPr lang="pt-BR" sz="1600" b="1" dirty="0" smtClean="0">
                <a:solidFill>
                  <a:schemeClr val="tx2"/>
                </a:solidFill>
                <a:latin typeface="Berlin Sans FB" pitchFamily="34" charset="0"/>
              </a:rPr>
            </a:b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>Docente FAMED</a:t>
            </a:r>
            <a:b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</a:b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>Gerente de Ensino e Pesquisa</a:t>
            </a:r>
            <a:b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</a:b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  <a:hlinkClick r:id="rId6"/>
              </a:rPr>
              <a:t>nilton@ufu.br</a:t>
            </a: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> / </a:t>
            </a: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  <a:hlinkClick r:id="rId7"/>
              </a:rPr>
              <a:t>junior.nilton@ebserh.gov.br</a:t>
            </a: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/>
            </a:r>
            <a:b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</a:br>
            <a:endParaRPr lang="pt-BR" sz="1800" b="1" dirty="0">
              <a:solidFill>
                <a:schemeClr val="bg1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23" name="Título 14"/>
          <p:cNvSpPr txBox="1">
            <a:spLocks/>
          </p:cNvSpPr>
          <p:nvPr/>
        </p:nvSpPr>
        <p:spPr>
          <a:xfrm>
            <a:off x="0" y="1491630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A história das</a:t>
            </a:r>
            <a:r>
              <a:rPr kumimoji="0" lang="pt-BR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Políticas de Saúde no Brasil</a:t>
            </a: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" name="Subtítulo 2"/>
          <p:cNvSpPr txBox="1">
            <a:spLocks/>
          </p:cNvSpPr>
          <p:nvPr/>
        </p:nvSpPr>
        <p:spPr bwMode="auto">
          <a:xfrm>
            <a:off x="7596336" y="4155926"/>
            <a:ext cx="144016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</a:pPr>
            <a:endParaRPr lang="pt-BR" altLang="pt-BR" sz="1400" b="1" dirty="0">
              <a:solidFill>
                <a:schemeClr val="accent1"/>
              </a:solidFill>
              <a:latin typeface="Franklin Gothic Medium" pitchFamily="34" charset="0"/>
            </a:endParaRPr>
          </a:p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altLang="pt-BR" sz="1200" b="1" dirty="0" smtClean="0">
                <a:solidFill>
                  <a:schemeClr val="accent1"/>
                </a:solidFill>
                <a:latin typeface="Franklin Gothic Medium" pitchFamily="34" charset="0"/>
                <a:hlinkClick r:id="rId6"/>
              </a:rPr>
              <a:t>https://www.youtube.com/watch?v=7ouSg6oNMe8</a:t>
            </a:r>
            <a:endParaRPr lang="en-US" altLang="pt-BR" sz="1200" b="1" dirty="0" smtClean="0">
              <a:solidFill>
                <a:schemeClr val="accent1"/>
              </a:solidFill>
              <a:latin typeface="Franklin Gothic Medium" pitchFamily="34" charset="0"/>
            </a:endParaRPr>
          </a:p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</a:pPr>
            <a:endParaRPr lang="pt-BR" altLang="pt-BR" sz="800" b="1" dirty="0">
              <a:solidFill>
                <a:schemeClr val="accent1"/>
              </a:solidFill>
              <a:latin typeface="Franklin Gothic Medium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 cstate="print"/>
          <a:srcRect l="7238" t="18502" r="34395" b="19864"/>
          <a:stretch>
            <a:fillRect/>
          </a:stretch>
        </p:blipFill>
        <p:spPr bwMode="auto">
          <a:xfrm>
            <a:off x="1691680" y="771550"/>
            <a:ext cx="5904656" cy="3507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17" name="Diagrama 16"/>
          <p:cNvGraphicFramePr/>
          <p:nvPr/>
        </p:nvGraphicFramePr>
        <p:xfrm>
          <a:off x="179512" y="1131590"/>
          <a:ext cx="8784976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2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5004048" cy="648072"/>
          </a:xfrm>
        </p:spPr>
        <p:txBody>
          <a:bodyPr>
            <a:noAutofit/>
          </a:bodyPr>
          <a:lstStyle/>
          <a:p>
            <a:pPr algn="l"/>
            <a:r>
              <a:rPr lang="pt-BR" sz="4000" b="1" dirty="0" smtClean="0">
                <a:solidFill>
                  <a:schemeClr val="tx2"/>
                </a:solidFill>
                <a:latin typeface="Berlin Sans FB" pitchFamily="34" charset="0"/>
              </a:rPr>
              <a:t>Períodos Históricos</a:t>
            </a:r>
            <a:endParaRPr lang="pt-BR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5436096" cy="648072"/>
          </a:xfrm>
        </p:spPr>
        <p:txBody>
          <a:bodyPr>
            <a:noAutofit/>
          </a:bodyPr>
          <a:lstStyle/>
          <a:p>
            <a:pPr algn="l"/>
            <a:r>
              <a:rPr lang="pt-BR" sz="4000" b="1" dirty="0" smtClean="0">
                <a:solidFill>
                  <a:schemeClr val="tx2"/>
                </a:solidFill>
                <a:latin typeface="Berlin Sans FB" pitchFamily="34" charset="0"/>
              </a:rPr>
              <a:t>Colônia (1500 – 1822)</a:t>
            </a:r>
            <a:endParaRPr lang="pt-BR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3" name="Diagrama 22"/>
          <p:cNvGraphicFramePr/>
          <p:nvPr/>
        </p:nvGraphicFramePr>
        <p:xfrm>
          <a:off x="-468560" y="1275606"/>
          <a:ext cx="5256584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6" name="Diagrama 25"/>
          <p:cNvGraphicFramePr/>
          <p:nvPr/>
        </p:nvGraphicFramePr>
        <p:xfrm>
          <a:off x="4067944" y="1259830"/>
          <a:ext cx="5472608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  <p:bldGraphic spid="2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5364088" cy="648072"/>
          </a:xfrm>
        </p:spPr>
        <p:txBody>
          <a:bodyPr>
            <a:noAutofit/>
          </a:bodyPr>
          <a:lstStyle/>
          <a:p>
            <a:pPr algn="l"/>
            <a:r>
              <a:rPr lang="pt-BR" sz="4000" b="1" dirty="0" smtClean="0">
                <a:solidFill>
                  <a:schemeClr val="tx2"/>
                </a:solidFill>
                <a:latin typeface="Berlin Sans FB" pitchFamily="34" charset="0"/>
              </a:rPr>
              <a:t>Império (1822 - 1889)</a:t>
            </a:r>
            <a:endParaRPr lang="pt-BR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3" name="Diagrama 22"/>
          <p:cNvGraphicFramePr/>
          <p:nvPr/>
        </p:nvGraphicFramePr>
        <p:xfrm>
          <a:off x="-468560" y="1275606"/>
          <a:ext cx="5256584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6" name="Diagrama 25"/>
          <p:cNvGraphicFramePr/>
          <p:nvPr/>
        </p:nvGraphicFramePr>
        <p:xfrm>
          <a:off x="4067944" y="1259830"/>
          <a:ext cx="5472608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graphicEl>
                                              <a:dgm id="{82AF57DE-0F6C-48BE-909E-E6FDAD220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>
                                            <p:graphicEl>
                                              <a:dgm id="{39BA2A52-9945-4804-89DA-021E1557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graphicEl>
                                              <a:dgm id="{A60752F8-C2BB-4BD4-8F42-FD1B24DFB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graphicEl>
                                              <a:dgm id="{6C637767-2288-4FFA-9283-806BA3CE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>
                                            <p:graphicEl>
                                              <a:dgm id="{3EEBC306-067C-478F-9E1E-F60D3EB0D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graphicEl>
                                              <a:dgm id="{2E9579A9-7CEE-4DC9-87D4-3DCA9A933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  <p:bldGraphic spid="2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8892480" cy="648072"/>
          </a:xfrm>
        </p:spPr>
        <p:txBody>
          <a:bodyPr>
            <a:noAutofit/>
          </a:bodyPr>
          <a:lstStyle/>
          <a:p>
            <a:pPr algn="l"/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1ª. República / República Velha (1889 - 1930)</a:t>
            </a:r>
            <a:endParaRPr lang="pt-BR" sz="36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2" name="Diagrama 21"/>
          <p:cNvGraphicFramePr/>
          <p:nvPr/>
        </p:nvGraphicFramePr>
        <p:xfrm>
          <a:off x="107504" y="1347614"/>
          <a:ext cx="8856984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7" name="Imagem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88" y="3147814"/>
            <a:ext cx="1584176" cy="156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2" cstate="print"/>
          <a:srcRect b="12448"/>
          <a:stretch>
            <a:fillRect/>
          </a:stretch>
        </p:blipFill>
        <p:spPr>
          <a:xfrm>
            <a:off x="4644008" y="3147814"/>
            <a:ext cx="157929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68344" y="3147814"/>
            <a:ext cx="1319562" cy="157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1027AD2-F4C1-4B36-A84C-B0D2B15ED9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>
                                            <p:graphicEl>
                                              <a:dgm id="{61027AD2-F4C1-4B36-A84C-B0D2B15ED9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A8E5321-3A56-4B44-8EFE-E4FFB0E44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>
                                            <p:graphicEl>
                                              <a:dgm id="{1A8E5321-3A56-4B44-8EFE-E4FFB0E44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BF4AF56-0405-4FEA-9189-00E1673AA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>
                                            <p:graphicEl>
                                              <a:dgm id="{5BF4AF56-0405-4FEA-9189-00E1673AA3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3FB60B0-25EC-4E14-9CD4-7D39C83DE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>
                                            <p:graphicEl>
                                              <a:dgm id="{E3FB60B0-25EC-4E14-9CD4-7D39C83DE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D3DC735-B86D-48AD-B2D1-5A52ED8BB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graphicEl>
                                              <a:dgm id="{AD3DC735-B86D-48AD-B2D1-5A52ED8BBA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0CFBAA0-D0B2-4FBE-A9B2-EFB435379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>
                                            <p:graphicEl>
                                              <a:dgm id="{F0CFBAA0-D0B2-4FBE-A9B2-EFB4353799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402AF25-51E7-458A-ABDC-39346DEDA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>
                                            <p:graphicEl>
                                              <a:dgm id="{9402AF25-51E7-458A-ABDC-39346DEDA4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1E78E7B-D8CF-41C0-9D4C-7F0ED0126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>
                                            <p:graphicEl>
                                              <a:dgm id="{C1E78E7B-D8CF-41C0-9D4C-7F0ED01269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5073C1F-879A-46B4-A727-A4C07601D2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>
                                            <p:graphicEl>
                                              <a:dgm id="{15073C1F-879A-46B4-A727-A4C07601D2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FD44C3C-A413-4EB9-8EC8-44E72D54F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>
                                            <p:graphicEl>
                                              <a:dgm id="{5FD44C3C-A413-4EB9-8EC8-44E72D54F1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8EE1241-2EAC-4359-B867-2AA711E6B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>
                                            <p:graphicEl>
                                              <a:dgm id="{F8EE1241-2EAC-4359-B867-2AA711E6B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/>
          <p:cNvGrpSpPr/>
          <p:nvPr/>
        </p:nvGrpSpPr>
        <p:grpSpPr>
          <a:xfrm>
            <a:off x="4" y="0"/>
            <a:ext cx="9143999" cy="5143500"/>
            <a:chOff x="4" y="0"/>
            <a:chExt cx="9143999" cy="5143500"/>
          </a:xfrm>
        </p:grpSpPr>
        <p:grpSp>
          <p:nvGrpSpPr>
            <p:cNvPr id="3" name="Grupo 16"/>
            <p:cNvGrpSpPr/>
            <p:nvPr/>
          </p:nvGrpSpPr>
          <p:grpSpPr>
            <a:xfrm>
              <a:off x="4" y="0"/>
              <a:ext cx="9143999" cy="5143500"/>
              <a:chOff x="-311150" y="1608083"/>
              <a:chExt cx="12191999" cy="6858000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-311150" y="1608083"/>
                <a:ext cx="12191999" cy="5067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-311150" y="8008883"/>
                <a:ext cx="12191999" cy="4572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Franklin Gothic Medium" pitchFamily="34" charset="0"/>
                </a:endParaRPr>
              </a:p>
            </p:txBody>
          </p:sp>
          <p:sp>
            <p:nvSpPr>
              <p:cNvPr id="32" name="Retângulo de cantos arredondados 31"/>
              <p:cNvSpPr/>
              <p:nvPr/>
            </p:nvSpPr>
            <p:spPr>
              <a:xfrm>
                <a:off x="5208779" y="1660979"/>
                <a:ext cx="6539866" cy="9694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4499992" y="51470"/>
              <a:ext cx="4248472" cy="553810"/>
              <a:chOff x="1836263" y="395958"/>
              <a:chExt cx="4248472" cy="553810"/>
            </a:xfrm>
          </p:grpSpPr>
          <p:grpSp>
            <p:nvGrpSpPr>
              <p:cNvPr id="5" name="Grupo 14"/>
              <p:cNvGrpSpPr/>
              <p:nvPr/>
            </p:nvGrpSpPr>
            <p:grpSpPr>
              <a:xfrm>
                <a:off x="1836263" y="395958"/>
                <a:ext cx="2734152" cy="553810"/>
                <a:chOff x="2915664" y="332656"/>
                <a:chExt cx="2734152" cy="553810"/>
              </a:xfrm>
            </p:grpSpPr>
            <p:cxnSp>
              <p:nvCxnSpPr>
                <p:cNvPr id="19" name="Conector reto 18"/>
                <p:cNvCxnSpPr/>
                <p:nvPr/>
              </p:nvCxnSpPr>
              <p:spPr>
                <a:xfrm>
                  <a:off x="4932040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3965183" y="332656"/>
                  <a:ext cx="0" cy="4716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m 20" descr="Logos  HCU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77544"/>
                <a:stretch>
                  <a:fillRect/>
                </a:stretch>
              </p:blipFill>
              <p:spPr>
                <a:xfrm>
                  <a:off x="2915664" y="332657"/>
                  <a:ext cx="956655" cy="504056"/>
                </a:xfrm>
                <a:prstGeom prst="rect">
                  <a:avLst/>
                </a:prstGeom>
              </p:spPr>
            </p:pic>
            <p:pic>
              <p:nvPicPr>
                <p:cNvPr id="24" name="Imagem 23" descr="LOGOS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64120"/>
                <a:stretch>
                  <a:fillRect/>
                </a:stretch>
              </p:blipFill>
              <p:spPr>
                <a:xfrm>
                  <a:off x="4058771" y="332656"/>
                  <a:ext cx="785949" cy="553810"/>
                </a:xfrm>
                <a:prstGeom prst="rect">
                  <a:avLst/>
                </a:prstGeom>
              </p:spPr>
            </p:pic>
            <p:pic>
              <p:nvPicPr>
                <p:cNvPr id="25" name="Picture 6" descr="Resultado de imagem para logo hc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76056" y="332656"/>
                  <a:ext cx="573760" cy="46570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8" name="Picture 2" descr="Z:\NUGES\IMAGENS E LOGOS\Logo Ebser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735" y="467966"/>
                <a:ext cx="1368000" cy="3446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ítulo 14"/>
          <p:cNvSpPr>
            <a:spLocks noGrp="1"/>
          </p:cNvSpPr>
          <p:nvPr>
            <p:ph type="ctrTitle"/>
          </p:nvPr>
        </p:nvSpPr>
        <p:spPr>
          <a:xfrm>
            <a:off x="0" y="483518"/>
            <a:ext cx="8892480" cy="648072"/>
          </a:xfrm>
        </p:spPr>
        <p:txBody>
          <a:bodyPr>
            <a:noAutofit/>
          </a:bodyPr>
          <a:lstStyle/>
          <a:p>
            <a:pPr algn="l"/>
            <a:r>
              <a:rPr lang="pt-BR" sz="3200" b="1" dirty="0">
                <a:solidFill>
                  <a:schemeClr val="tx2"/>
                </a:solidFill>
                <a:latin typeface="Berlin Sans FB" pitchFamily="34" charset="0"/>
              </a:rPr>
              <a:t>2</a:t>
            </a:r>
            <a:r>
              <a:rPr lang="pt-BR" sz="3200" b="1" dirty="0" smtClean="0">
                <a:solidFill>
                  <a:schemeClr val="tx2"/>
                </a:solidFill>
                <a:latin typeface="Berlin Sans FB" pitchFamily="34" charset="0"/>
              </a:rPr>
              <a:t>ª. República / Era Vargas (1930 - 1945)</a:t>
            </a:r>
            <a:endParaRPr lang="pt-BR" sz="3600" b="1" dirty="0">
              <a:solidFill>
                <a:schemeClr val="tx2"/>
              </a:solidFill>
              <a:latin typeface="Berlin Sans FB" pitchFamily="34" charset="0"/>
            </a:endParaRPr>
          </a:p>
        </p:txBody>
      </p:sp>
      <p:graphicFrame>
        <p:nvGraphicFramePr>
          <p:cNvPr id="22" name="Diagrama 21"/>
          <p:cNvGraphicFramePr/>
          <p:nvPr/>
        </p:nvGraphicFramePr>
        <p:xfrm>
          <a:off x="107504" y="2643758"/>
          <a:ext cx="8856984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8" name="Retângulo 27"/>
          <p:cNvSpPr/>
          <p:nvPr/>
        </p:nvSpPr>
        <p:spPr>
          <a:xfrm>
            <a:off x="1547664" y="1347614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i="1" dirty="0"/>
              <a:t>O </a:t>
            </a:r>
            <a:r>
              <a:rPr lang="pt-BR" sz="1600" b="1" i="1" dirty="0" smtClean="0"/>
              <a:t>Estado Novo </a:t>
            </a:r>
            <a:r>
              <a:rPr lang="pt-BR" sz="1600" b="1" i="1" dirty="0"/>
              <a:t>busca a centralização do poder federal. As políticas de saúde também são centralizadas para dar um caráter nacional à atenção à saúde.</a:t>
            </a:r>
          </a:p>
        </p:txBody>
      </p:sp>
      <p:pic>
        <p:nvPicPr>
          <p:cNvPr id="29" name="Picture 2" descr="https://upload.wikimedia.org/wikipedia/commons/thumb/5/50/Getulio_Vargas_%281930%29.jpg/245px-Getulio_Vargas_%281930%2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9433"/>
            <a:ext cx="1008112" cy="151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74320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dgm id="{664C1A09-A9FC-4469-A2C3-9A6756DB6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graphicEl>
                                              <a:dgm id="{49880386-494C-4CE8-8633-5D17FFE41D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graphicEl>
                                              <a:dgm id="{0A33C2ED-A2EB-43A0-B5C0-2B0F80F70C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graphicEl>
                                              <a:dgm id="{C4BA76F3-80F7-4CF2-A0E9-604A2067B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graphicEl>
                                              <a:dgm id="{ED1787CB-3C00-4D55-95E6-981D944730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graphicEl>
                                              <a:dgm id="{760E8A67-29EC-4552-A6A0-55D6CBF856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46CD1D7-AA3D-48A5-BD99-24CD338FB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>
                                            <p:graphicEl>
                                              <a:dgm id="{446CD1D7-AA3D-48A5-BD99-24CD338FB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1768EF9-E78D-4FBA-B09F-A9E334F17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>
                                            <p:graphicEl>
                                              <a:dgm id="{21768EF9-E78D-4FBA-B09F-A9E334F17A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7321A66-E940-4836-B2F5-3A45FBAC1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>
                                            <p:graphicEl>
                                              <a:dgm id="{C7321A66-E940-4836-B2F5-3A45FBAC15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BCCA6B0-F58C-4D0B-B0DF-676C7CDA0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>
                                            <p:graphicEl>
                                              <a:dgm id="{4BCCA6B0-F58C-4D0B-B0DF-676C7CDA09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8DBFD39-AF3A-40A0-9863-4E1DC0061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graphicEl>
                                              <a:dgm id="{28DBFD39-AF3A-40A0-9863-4E1DC0061A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2F0D939-1A81-42E1-8281-F0E26BB2A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>
                                            <p:graphicEl>
                                              <a:dgm id="{C2F0D939-1A81-42E1-8281-F0E26BB2A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402AF25-51E7-458A-ABDC-39346DEDA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>
                                            <p:graphicEl>
                                              <a:dgm id="{9402AF25-51E7-458A-ABDC-39346DEDA4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1E78E7B-D8CF-41C0-9D4C-7F0ED0126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>
                                            <p:graphicEl>
                                              <a:dgm id="{C1E78E7B-D8CF-41C0-9D4C-7F0ED01269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5073C1F-879A-46B4-A727-A4C07601D2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>
                                            <p:graphicEl>
                                              <a:dgm id="{15073C1F-879A-46B4-A727-A4C07601D2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FD44C3C-A413-4EB9-8EC8-44E72D54F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>
                                            <p:graphicEl>
                                              <a:dgm id="{5FD44C3C-A413-4EB9-8EC8-44E72D54F1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8EE1241-2EAC-4359-B867-2AA711E6B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>
                                            <p:graphicEl>
                                              <a:dgm id="{F8EE1241-2EAC-4359-B867-2AA711E6B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973</Words>
  <Application>Microsoft Office PowerPoint</Application>
  <PresentationFormat>Apresentação na tela (16:9)</PresentationFormat>
  <Paragraphs>158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Slide 1</vt:lpstr>
      <vt:lpstr>Slide 2</vt:lpstr>
      <vt:lpstr>Prof. Dr. Nilton Pereira Júnior Docente FAMED Gerente de Ensino e Pesquisa nilton@ufu.br / junior.nilton@ebserh.gov.br </vt:lpstr>
      <vt:lpstr>Slide 4</vt:lpstr>
      <vt:lpstr>Períodos Históricos</vt:lpstr>
      <vt:lpstr>Colônia (1500 – 1822)</vt:lpstr>
      <vt:lpstr>Império (1822 - 1889)</vt:lpstr>
      <vt:lpstr>1ª. República / República Velha (1889 - 1930)</vt:lpstr>
      <vt:lpstr>2ª. República / Era Vargas (1930 - 1945)</vt:lpstr>
      <vt:lpstr>Redemocratização / Instabilidade Democrática (1945 - 1964)</vt:lpstr>
      <vt:lpstr>Fragmentação do Sistema de Saúde</vt:lpstr>
      <vt:lpstr>Ditadura Militar (1964 - 1985)</vt:lpstr>
      <vt:lpstr>“Sopa de Letrinhas” da Previdência Social</vt:lpstr>
      <vt:lpstr>Linha do Tempo da Previdência Social e Assistência Médica (RESUMO)</vt:lpstr>
      <vt:lpstr>Movimento da Reforma Sanitária Brasileira</vt:lpstr>
      <vt:lpstr>Movimento da Reforma Sanitária Brasileira Principais Momentos</vt:lpstr>
      <vt:lpstr>Transição Democrática (1985 - 1988)</vt:lpstr>
      <vt:lpstr>Slide 18</vt:lpstr>
      <vt:lpstr>Slide 19</vt:lpstr>
      <vt:lpstr>Prof. Dr. Nilton Pereira Júnior Docente FAMED Gerente de Ensino e Pesquisa nilton@ufu.br / junior.nilton@ebserh.gov.br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Resultados  Pronto Socorro HCU</dc:title>
  <dc:creator>modelo</dc:creator>
  <cp:lastModifiedBy>fabiola.amaral</cp:lastModifiedBy>
  <cp:revision>46</cp:revision>
  <cp:lastPrinted>2020-01-13T17:41:30Z</cp:lastPrinted>
  <dcterms:created xsi:type="dcterms:W3CDTF">2020-01-09T18:47:55Z</dcterms:created>
  <dcterms:modified xsi:type="dcterms:W3CDTF">2020-01-14T12:55:22Z</dcterms:modified>
</cp:coreProperties>
</file>